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media/image11.svg" ContentType="image/svg+xml"/>
  <Override PartName="/ppt/media/image13.svg" ContentType="image/svg+xml"/>
  <Override PartName="/ppt/media/image16.svg" ContentType="image/svg+xml"/>
  <Override PartName="/ppt/media/image18.svg" ContentType="image/svg+xml"/>
  <Override PartName="/ppt/media/image20.svg" ContentType="image/svg+xml"/>
  <Override PartName="/ppt/media/image22.svg" ContentType="image/svg+xml"/>
  <Override PartName="/ppt/media/image24.svg" ContentType="image/svg+xml"/>
  <Override PartName="/ppt/media/image3.svg" ContentType="image/svg+xml"/>
  <Override PartName="/ppt/media/image5.svg" ContentType="image/svg+xml"/>
  <Override PartName="/ppt/media/image7.svg" ContentType="image/svg+xml"/>
  <Override PartName="/ppt/media/image9.svg" ContentType="image/svg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1" r:id="rId7"/>
    <p:sldId id="265" r:id="rId8"/>
    <p:sldId id="264" r:id="rId9"/>
  </p:sldIdLst>
  <p:sldSz cx="18288000" cy="10287000"/>
  <p:notesSz cx="6858000" cy="9144000"/>
  <p:embeddedFontLst>
    <p:embeddedFont>
      <p:font typeface="Comic Sans MS" panose="030F0702030302020204" charset="0"/>
      <p:regular r:id="rId13"/>
      <p:bold r:id="rId14"/>
      <p:italic r:id="rId15"/>
      <p:boldItalic r:id="rId16"/>
    </p:embeddedFont>
    <p:embeddedFont>
      <p:font typeface="Arimo Bold" panose="020B0704020202020204"/>
      <p:bold r:id="rId17"/>
    </p:embeddedFont>
    <p:embeddedFont>
      <p:font typeface="Arimo" panose="020B0604020202020204"/>
      <p:regular r:id="rId18"/>
    </p:embeddedFont>
    <p:embeddedFont>
      <p:font typeface="Calibri" panose="020F0502020204030204" charset="0"/>
      <p:regular r:id="rId19"/>
      <p:bold r:id="rId20"/>
      <p:italic r:id="rId21"/>
      <p:boldItalic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 showGuides="1">
      <p:cViewPr varScale="1">
        <p:scale>
          <a:sx n="74" d="100"/>
          <a:sy n="74" d="100"/>
        </p:scale>
        <p:origin x="-1092" y="-90"/>
      </p:cViewPr>
      <p:guideLst>
        <p:guide orient="horz" pos="213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2" Type="http://schemas.openxmlformats.org/officeDocument/2006/relationships/font" Target="fonts/font10.fntdata"/><Relationship Id="rId21" Type="http://schemas.openxmlformats.org/officeDocument/2006/relationships/font" Target="fonts/font9.fntdata"/><Relationship Id="rId20" Type="http://schemas.openxmlformats.org/officeDocument/2006/relationships/font" Target="fonts/font8.fntdata"/><Relationship Id="rId2" Type="http://schemas.openxmlformats.org/officeDocument/2006/relationships/theme" Target="theme/theme1.xml"/><Relationship Id="rId19" Type="http://schemas.openxmlformats.org/officeDocument/2006/relationships/font" Target="fonts/font7.fntdata"/><Relationship Id="rId18" Type="http://schemas.openxmlformats.org/officeDocument/2006/relationships/font" Target="fonts/font6.fntdata"/><Relationship Id="rId17" Type="http://schemas.openxmlformats.org/officeDocument/2006/relationships/font" Target="fonts/font5.fntdata"/><Relationship Id="rId16" Type="http://schemas.openxmlformats.org/officeDocument/2006/relationships/font" Target="fonts/font4.fntdata"/><Relationship Id="rId15" Type="http://schemas.openxmlformats.org/officeDocument/2006/relationships/font" Target="fonts/font3.fntdata"/><Relationship Id="rId14" Type="http://schemas.openxmlformats.org/officeDocument/2006/relationships/font" Target="fonts/font2.fntdata"/><Relationship Id="rId13" Type="http://schemas.openxmlformats.org/officeDocument/2006/relationships/font" Target="fonts/font1.fntdata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svg"/><Relationship Id="rId8" Type="http://schemas.openxmlformats.org/officeDocument/2006/relationships/image" Target="../media/image8.png"/><Relationship Id="rId7" Type="http://schemas.openxmlformats.org/officeDocument/2006/relationships/image" Target="../media/image7.svg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3" Type="http://schemas.openxmlformats.org/officeDocument/2006/relationships/image" Target="../media/image3.svg"/><Relationship Id="rId25" Type="http://schemas.openxmlformats.org/officeDocument/2006/relationships/slideLayout" Target="../slideLayouts/slideLayout7.xml"/><Relationship Id="rId24" Type="http://schemas.openxmlformats.org/officeDocument/2006/relationships/image" Target="../media/image24.svg"/><Relationship Id="rId23" Type="http://schemas.openxmlformats.org/officeDocument/2006/relationships/image" Target="../media/image23.png"/><Relationship Id="rId22" Type="http://schemas.openxmlformats.org/officeDocument/2006/relationships/image" Target="../media/image22.svg"/><Relationship Id="rId21" Type="http://schemas.openxmlformats.org/officeDocument/2006/relationships/image" Target="../media/image21.png"/><Relationship Id="rId20" Type="http://schemas.openxmlformats.org/officeDocument/2006/relationships/image" Target="../media/image20.svg"/><Relationship Id="rId2" Type="http://schemas.openxmlformats.org/officeDocument/2006/relationships/image" Target="../media/image2.png"/><Relationship Id="rId19" Type="http://schemas.openxmlformats.org/officeDocument/2006/relationships/image" Target="../media/image19.png"/><Relationship Id="rId18" Type="http://schemas.openxmlformats.org/officeDocument/2006/relationships/image" Target="../media/image18.svg"/><Relationship Id="rId17" Type="http://schemas.openxmlformats.org/officeDocument/2006/relationships/image" Target="../media/image17.png"/><Relationship Id="rId16" Type="http://schemas.openxmlformats.org/officeDocument/2006/relationships/image" Target="../media/image16.svg"/><Relationship Id="rId15" Type="http://schemas.openxmlformats.org/officeDocument/2006/relationships/image" Target="../media/image15.png"/><Relationship Id="rId14" Type="http://schemas.openxmlformats.org/officeDocument/2006/relationships/image" Target="../media/image14.png"/><Relationship Id="rId13" Type="http://schemas.openxmlformats.org/officeDocument/2006/relationships/image" Target="../media/image13.svg"/><Relationship Id="rId12" Type="http://schemas.openxmlformats.org/officeDocument/2006/relationships/image" Target="../media/image12.png"/><Relationship Id="rId11" Type="http://schemas.openxmlformats.org/officeDocument/2006/relationships/image" Target="../media/image11.svg"/><Relationship Id="rId10" Type="http://schemas.openxmlformats.org/officeDocument/2006/relationships/image" Target="../media/image10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png"/><Relationship Id="rId8" Type="http://schemas.openxmlformats.org/officeDocument/2006/relationships/image" Target="../media/image9.svg"/><Relationship Id="rId7" Type="http://schemas.openxmlformats.org/officeDocument/2006/relationships/image" Target="../media/image8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4" Type="http://schemas.openxmlformats.org/officeDocument/2006/relationships/slideLayout" Target="../slideLayouts/slideLayout7.xml"/><Relationship Id="rId13" Type="http://schemas.openxmlformats.org/officeDocument/2006/relationships/image" Target="../media/image14.png"/><Relationship Id="rId12" Type="http://schemas.openxmlformats.org/officeDocument/2006/relationships/image" Target="../media/image13.svg"/><Relationship Id="rId11" Type="http://schemas.openxmlformats.org/officeDocument/2006/relationships/image" Target="../media/image12.png"/><Relationship Id="rId10" Type="http://schemas.openxmlformats.org/officeDocument/2006/relationships/image" Target="../media/image11.sv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png"/><Relationship Id="rId8" Type="http://schemas.openxmlformats.org/officeDocument/2006/relationships/image" Target="../media/image9.svg"/><Relationship Id="rId7" Type="http://schemas.openxmlformats.org/officeDocument/2006/relationships/image" Target="../media/image8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4" Type="http://schemas.openxmlformats.org/officeDocument/2006/relationships/slideLayout" Target="../slideLayouts/slideLayout7.xml"/><Relationship Id="rId13" Type="http://schemas.openxmlformats.org/officeDocument/2006/relationships/image" Target="../media/image14.png"/><Relationship Id="rId12" Type="http://schemas.openxmlformats.org/officeDocument/2006/relationships/image" Target="../media/image13.svg"/><Relationship Id="rId11" Type="http://schemas.openxmlformats.org/officeDocument/2006/relationships/image" Target="../media/image12.png"/><Relationship Id="rId10" Type="http://schemas.openxmlformats.org/officeDocument/2006/relationships/image" Target="../media/image11.svg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png"/><Relationship Id="rId8" Type="http://schemas.openxmlformats.org/officeDocument/2006/relationships/image" Target="../media/image9.svg"/><Relationship Id="rId7" Type="http://schemas.openxmlformats.org/officeDocument/2006/relationships/image" Target="../media/image8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4" Type="http://schemas.openxmlformats.org/officeDocument/2006/relationships/slideLayout" Target="../slideLayouts/slideLayout7.xml"/><Relationship Id="rId13" Type="http://schemas.openxmlformats.org/officeDocument/2006/relationships/image" Target="../media/image14.png"/><Relationship Id="rId12" Type="http://schemas.openxmlformats.org/officeDocument/2006/relationships/image" Target="../media/image13.svg"/><Relationship Id="rId11" Type="http://schemas.openxmlformats.org/officeDocument/2006/relationships/image" Target="../media/image12.png"/><Relationship Id="rId10" Type="http://schemas.openxmlformats.org/officeDocument/2006/relationships/image" Target="../media/image11.svg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png"/><Relationship Id="rId8" Type="http://schemas.openxmlformats.org/officeDocument/2006/relationships/image" Target="../media/image9.svg"/><Relationship Id="rId7" Type="http://schemas.openxmlformats.org/officeDocument/2006/relationships/image" Target="../media/image8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4" Type="http://schemas.openxmlformats.org/officeDocument/2006/relationships/slideLayout" Target="../slideLayouts/slideLayout7.xml"/><Relationship Id="rId13" Type="http://schemas.openxmlformats.org/officeDocument/2006/relationships/image" Target="../media/image14.png"/><Relationship Id="rId12" Type="http://schemas.openxmlformats.org/officeDocument/2006/relationships/image" Target="../media/image13.svg"/><Relationship Id="rId11" Type="http://schemas.openxmlformats.org/officeDocument/2006/relationships/image" Target="../media/image12.png"/><Relationship Id="rId10" Type="http://schemas.openxmlformats.org/officeDocument/2006/relationships/image" Target="../media/image11.svg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png"/><Relationship Id="rId8" Type="http://schemas.openxmlformats.org/officeDocument/2006/relationships/image" Target="../media/image9.svg"/><Relationship Id="rId7" Type="http://schemas.openxmlformats.org/officeDocument/2006/relationships/image" Target="../media/image8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4" Type="http://schemas.openxmlformats.org/officeDocument/2006/relationships/slideLayout" Target="../slideLayouts/slideLayout7.xml"/><Relationship Id="rId13" Type="http://schemas.openxmlformats.org/officeDocument/2006/relationships/image" Target="../media/image14.png"/><Relationship Id="rId12" Type="http://schemas.openxmlformats.org/officeDocument/2006/relationships/image" Target="../media/image13.svg"/><Relationship Id="rId11" Type="http://schemas.openxmlformats.org/officeDocument/2006/relationships/image" Target="../media/image12.png"/><Relationship Id="rId10" Type="http://schemas.openxmlformats.org/officeDocument/2006/relationships/image" Target="../media/image11.svg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png"/><Relationship Id="rId8" Type="http://schemas.openxmlformats.org/officeDocument/2006/relationships/image" Target="../media/image9.svg"/><Relationship Id="rId7" Type="http://schemas.openxmlformats.org/officeDocument/2006/relationships/image" Target="../media/image8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4" Type="http://schemas.openxmlformats.org/officeDocument/2006/relationships/slideLayout" Target="../slideLayouts/slideLayout7.xml"/><Relationship Id="rId13" Type="http://schemas.openxmlformats.org/officeDocument/2006/relationships/image" Target="../media/image14.png"/><Relationship Id="rId12" Type="http://schemas.openxmlformats.org/officeDocument/2006/relationships/image" Target="../media/image13.svg"/><Relationship Id="rId11" Type="http://schemas.openxmlformats.org/officeDocument/2006/relationships/image" Target="../media/image12.png"/><Relationship Id="rId10" Type="http://schemas.openxmlformats.org/officeDocument/2006/relationships/image" Target="../media/image11.sv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l="-3967" t="-13961" r="-4385" b="-14456"/>
            </a:stretch>
          </a:blipFill>
        </p:spPr>
      </p:sp>
      <p:grpSp>
        <p:nvGrpSpPr>
          <p:cNvPr id="3" name="Group 3"/>
          <p:cNvGrpSpPr/>
          <p:nvPr/>
        </p:nvGrpSpPr>
        <p:grpSpPr>
          <a:xfrm rot="0">
            <a:off x="1525999" y="693190"/>
            <a:ext cx="15917348" cy="9117517"/>
            <a:chOff x="0" y="0"/>
            <a:chExt cx="3764577" cy="215636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64577" cy="2156364"/>
            </a:xfrm>
            <a:custGeom>
              <a:avLst/>
              <a:gdLst/>
              <a:ahLst/>
              <a:cxnLst/>
              <a:rect l="l" t="t" r="r" b="b"/>
              <a:pathLst>
                <a:path w="3764577" h="2156364">
                  <a:moveTo>
                    <a:pt x="24806" y="0"/>
                  </a:moveTo>
                  <a:lnTo>
                    <a:pt x="3739771" y="0"/>
                  </a:lnTo>
                  <a:cubicBezTo>
                    <a:pt x="3753471" y="0"/>
                    <a:pt x="3764577" y="11106"/>
                    <a:pt x="3764577" y="24806"/>
                  </a:cubicBezTo>
                  <a:lnTo>
                    <a:pt x="3764577" y="2131558"/>
                  </a:lnTo>
                  <a:cubicBezTo>
                    <a:pt x="3764577" y="2145258"/>
                    <a:pt x="3753471" y="2156364"/>
                    <a:pt x="3739771" y="2156364"/>
                  </a:cubicBezTo>
                  <a:lnTo>
                    <a:pt x="24806" y="2156364"/>
                  </a:lnTo>
                  <a:cubicBezTo>
                    <a:pt x="18227" y="2156364"/>
                    <a:pt x="11917" y="2153751"/>
                    <a:pt x="7265" y="2149098"/>
                  </a:cubicBezTo>
                  <a:cubicBezTo>
                    <a:pt x="2613" y="2144447"/>
                    <a:pt x="0" y="2138137"/>
                    <a:pt x="0" y="2131558"/>
                  </a:cubicBezTo>
                  <a:lnTo>
                    <a:pt x="0" y="24806"/>
                  </a:lnTo>
                  <a:cubicBezTo>
                    <a:pt x="0" y="18227"/>
                    <a:pt x="2613" y="11917"/>
                    <a:pt x="7265" y="7265"/>
                  </a:cubicBezTo>
                  <a:cubicBezTo>
                    <a:pt x="11917" y="2613"/>
                    <a:pt x="18227" y="0"/>
                    <a:pt x="24806" y="0"/>
                  </a:cubicBezTo>
                  <a:close/>
                </a:path>
              </a:pathLst>
            </a:custGeom>
            <a:solidFill>
              <a:srgbClr val="182C45">
                <a:alpha val="25882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3764577" cy="21944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6" name="Group 6"/>
          <p:cNvGrpSpPr/>
          <p:nvPr/>
        </p:nvGrpSpPr>
        <p:grpSpPr>
          <a:xfrm rot="0">
            <a:off x="1525999" y="561269"/>
            <a:ext cx="15917348" cy="9164462"/>
            <a:chOff x="0" y="0"/>
            <a:chExt cx="3764577" cy="216746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764577" cy="2167467"/>
            </a:xfrm>
            <a:custGeom>
              <a:avLst/>
              <a:gdLst/>
              <a:ahLst/>
              <a:cxnLst/>
              <a:rect l="l" t="t" r="r" b="b"/>
              <a:pathLst>
                <a:path w="3764577" h="2167467">
                  <a:moveTo>
                    <a:pt x="24806" y="0"/>
                  </a:moveTo>
                  <a:lnTo>
                    <a:pt x="3739771" y="0"/>
                  </a:lnTo>
                  <a:cubicBezTo>
                    <a:pt x="3753471" y="0"/>
                    <a:pt x="3764577" y="11106"/>
                    <a:pt x="3764577" y="24806"/>
                  </a:cubicBezTo>
                  <a:lnTo>
                    <a:pt x="3764577" y="2142661"/>
                  </a:lnTo>
                  <a:cubicBezTo>
                    <a:pt x="3764577" y="2156361"/>
                    <a:pt x="3753471" y="2167467"/>
                    <a:pt x="3739771" y="2167467"/>
                  </a:cubicBezTo>
                  <a:lnTo>
                    <a:pt x="24806" y="2167467"/>
                  </a:lnTo>
                  <a:cubicBezTo>
                    <a:pt x="18227" y="2167467"/>
                    <a:pt x="11917" y="2164853"/>
                    <a:pt x="7265" y="2160201"/>
                  </a:cubicBezTo>
                  <a:cubicBezTo>
                    <a:pt x="2613" y="2155549"/>
                    <a:pt x="0" y="2149240"/>
                    <a:pt x="0" y="2142661"/>
                  </a:cubicBezTo>
                  <a:lnTo>
                    <a:pt x="0" y="24806"/>
                  </a:lnTo>
                  <a:cubicBezTo>
                    <a:pt x="0" y="18227"/>
                    <a:pt x="2613" y="11917"/>
                    <a:pt x="7265" y="7265"/>
                  </a:cubicBezTo>
                  <a:cubicBezTo>
                    <a:pt x="11917" y="2613"/>
                    <a:pt x="18227" y="0"/>
                    <a:pt x="24806" y="0"/>
                  </a:cubicBezTo>
                  <a:close/>
                </a:path>
              </a:pathLst>
            </a:custGeom>
            <a:solidFill>
              <a:srgbClr val="B1CFEC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3764577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9" name="Freeform 9"/>
          <p:cNvSpPr/>
          <p:nvPr/>
        </p:nvSpPr>
        <p:spPr>
          <a:xfrm rot="-5400000">
            <a:off x="16362525" y="995060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5400000">
            <a:off x="16362525" y="2238313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5400000">
            <a:off x="16362525" y="3482369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5400000">
            <a:off x="16362525" y="4726425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-5400000">
            <a:off x="16362525" y="7211502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-5400000">
            <a:off x="16362525" y="889101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rot="-5400000">
            <a:off x="16362525" y="2136949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 rot="-5400000">
            <a:off x="16362525" y="3381989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 rot="-5400000">
            <a:off x="16362525" y="4626045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 rot="-5400000">
            <a:off x="16362525" y="7114157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grpSp>
        <p:nvGrpSpPr>
          <p:cNvPr id="19" name="Group 19"/>
          <p:cNvGrpSpPr/>
          <p:nvPr/>
        </p:nvGrpSpPr>
        <p:grpSpPr>
          <a:xfrm rot="0">
            <a:off x="1980916" y="656289"/>
            <a:ext cx="15917348" cy="9164462"/>
            <a:chOff x="0" y="0"/>
            <a:chExt cx="3764577" cy="2167467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3764577" cy="2167467"/>
            </a:xfrm>
            <a:custGeom>
              <a:avLst/>
              <a:gdLst/>
              <a:ahLst/>
              <a:cxnLst/>
              <a:rect l="l" t="t" r="r" b="b"/>
              <a:pathLst>
                <a:path w="3764577" h="2167467">
                  <a:moveTo>
                    <a:pt x="24806" y="0"/>
                  </a:moveTo>
                  <a:lnTo>
                    <a:pt x="3739771" y="0"/>
                  </a:lnTo>
                  <a:cubicBezTo>
                    <a:pt x="3753471" y="0"/>
                    <a:pt x="3764577" y="11106"/>
                    <a:pt x="3764577" y="24806"/>
                  </a:cubicBezTo>
                  <a:lnTo>
                    <a:pt x="3764577" y="2142661"/>
                  </a:lnTo>
                  <a:cubicBezTo>
                    <a:pt x="3764577" y="2156361"/>
                    <a:pt x="3753471" y="2167467"/>
                    <a:pt x="3739771" y="2167467"/>
                  </a:cubicBezTo>
                  <a:lnTo>
                    <a:pt x="24806" y="2167467"/>
                  </a:lnTo>
                  <a:cubicBezTo>
                    <a:pt x="18227" y="2167467"/>
                    <a:pt x="11917" y="2164853"/>
                    <a:pt x="7265" y="2160201"/>
                  </a:cubicBezTo>
                  <a:cubicBezTo>
                    <a:pt x="2613" y="2155549"/>
                    <a:pt x="0" y="2149240"/>
                    <a:pt x="0" y="2142661"/>
                  </a:cubicBezTo>
                  <a:lnTo>
                    <a:pt x="0" y="24806"/>
                  </a:lnTo>
                  <a:cubicBezTo>
                    <a:pt x="0" y="18227"/>
                    <a:pt x="2613" y="11917"/>
                    <a:pt x="7265" y="7265"/>
                  </a:cubicBezTo>
                  <a:cubicBezTo>
                    <a:pt x="11917" y="2613"/>
                    <a:pt x="18227" y="0"/>
                    <a:pt x="24806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0" y="-38100"/>
              <a:ext cx="3764577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22" name="Freeform 22"/>
          <p:cNvSpPr/>
          <p:nvPr/>
        </p:nvSpPr>
        <p:spPr>
          <a:xfrm>
            <a:off x="922637" y="1050653"/>
            <a:ext cx="736712" cy="8185694"/>
          </a:xfrm>
          <a:custGeom>
            <a:avLst/>
            <a:gdLst/>
            <a:ahLst/>
            <a:cxnLst/>
            <a:rect l="l" t="t" r="r" b="b"/>
            <a:pathLst>
              <a:path w="736712" h="8185694">
                <a:moveTo>
                  <a:pt x="0" y="0"/>
                </a:moveTo>
                <a:lnTo>
                  <a:pt x="736712" y="0"/>
                </a:lnTo>
                <a:lnTo>
                  <a:pt x="736712" y="8185694"/>
                </a:lnTo>
                <a:lnTo>
                  <a:pt x="0" y="8185694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 rot="1661043">
            <a:off x="2451655" y="3251829"/>
            <a:ext cx="744588" cy="734406"/>
          </a:xfrm>
          <a:custGeom>
            <a:avLst/>
            <a:gdLst/>
            <a:ahLst/>
            <a:cxnLst/>
            <a:rect l="l" t="t" r="r" b="b"/>
            <a:pathLst>
              <a:path w="744588" h="734406">
                <a:moveTo>
                  <a:pt x="0" y="0"/>
                </a:moveTo>
                <a:lnTo>
                  <a:pt x="744588" y="0"/>
                </a:lnTo>
                <a:lnTo>
                  <a:pt x="744588" y="734406"/>
                </a:lnTo>
                <a:lnTo>
                  <a:pt x="0" y="73440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 rot="-2827985">
            <a:off x="14008251" y="8045760"/>
            <a:ext cx="1108076" cy="1092922"/>
          </a:xfrm>
          <a:custGeom>
            <a:avLst/>
            <a:gdLst/>
            <a:ahLst/>
            <a:cxnLst/>
            <a:rect l="l" t="t" r="r" b="b"/>
            <a:pathLst>
              <a:path w="1108076" h="1092922">
                <a:moveTo>
                  <a:pt x="0" y="0"/>
                </a:moveTo>
                <a:lnTo>
                  <a:pt x="1108076" y="0"/>
                </a:lnTo>
                <a:lnTo>
                  <a:pt x="1108076" y="1092923"/>
                </a:lnTo>
                <a:lnTo>
                  <a:pt x="0" y="109292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 rot="726058">
            <a:off x="4470813" y="981339"/>
            <a:ext cx="1192835" cy="1176523"/>
          </a:xfrm>
          <a:custGeom>
            <a:avLst/>
            <a:gdLst/>
            <a:ahLst/>
            <a:cxnLst/>
            <a:rect l="l" t="t" r="r" b="b"/>
            <a:pathLst>
              <a:path w="1192835" h="1176523">
                <a:moveTo>
                  <a:pt x="0" y="0"/>
                </a:moveTo>
                <a:lnTo>
                  <a:pt x="1192835" y="0"/>
                </a:lnTo>
                <a:lnTo>
                  <a:pt x="1192835" y="1176523"/>
                </a:lnTo>
                <a:lnTo>
                  <a:pt x="0" y="1176523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 rot="-714928">
            <a:off x="12149152" y="391998"/>
            <a:ext cx="1317310" cy="1317310"/>
          </a:xfrm>
          <a:custGeom>
            <a:avLst/>
            <a:gdLst/>
            <a:ahLst/>
            <a:cxnLst/>
            <a:rect l="l" t="t" r="r" b="b"/>
            <a:pathLst>
              <a:path w="1317310" h="1317310">
                <a:moveTo>
                  <a:pt x="0" y="0"/>
                </a:moveTo>
                <a:lnTo>
                  <a:pt x="1317310" y="0"/>
                </a:lnTo>
                <a:lnTo>
                  <a:pt x="1317310" y="1317310"/>
                </a:lnTo>
                <a:lnTo>
                  <a:pt x="0" y="1317310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27" name="Freeform 27"/>
          <p:cNvSpPr/>
          <p:nvPr/>
        </p:nvSpPr>
        <p:spPr>
          <a:xfrm rot="-9162297">
            <a:off x="2778944" y="8126290"/>
            <a:ext cx="2363783" cy="2045746"/>
          </a:xfrm>
          <a:custGeom>
            <a:avLst/>
            <a:gdLst/>
            <a:ahLst/>
            <a:cxnLst/>
            <a:rect l="l" t="t" r="r" b="b"/>
            <a:pathLst>
              <a:path w="2363783" h="2045746">
                <a:moveTo>
                  <a:pt x="0" y="0"/>
                </a:moveTo>
                <a:lnTo>
                  <a:pt x="2363783" y="0"/>
                </a:lnTo>
                <a:lnTo>
                  <a:pt x="2363783" y="2045746"/>
                </a:lnTo>
                <a:lnTo>
                  <a:pt x="0" y="2045746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</p:sp>
      <p:sp>
        <p:nvSpPr>
          <p:cNvPr id="28" name="Freeform 28"/>
          <p:cNvSpPr/>
          <p:nvPr/>
        </p:nvSpPr>
        <p:spPr>
          <a:xfrm>
            <a:off x="8456361" y="1477160"/>
            <a:ext cx="1375279" cy="792661"/>
          </a:xfrm>
          <a:custGeom>
            <a:avLst/>
            <a:gdLst/>
            <a:ahLst/>
            <a:cxnLst/>
            <a:rect l="l" t="t" r="r" b="b"/>
            <a:pathLst>
              <a:path w="1375279" h="792661">
                <a:moveTo>
                  <a:pt x="0" y="0"/>
                </a:moveTo>
                <a:lnTo>
                  <a:pt x="1375278" y="0"/>
                </a:lnTo>
                <a:lnTo>
                  <a:pt x="1375278" y="792660"/>
                </a:lnTo>
                <a:lnTo>
                  <a:pt x="0" y="792660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</p:sp>
      <p:sp>
        <p:nvSpPr>
          <p:cNvPr id="29" name="TextBox 29"/>
          <p:cNvSpPr txBox="1"/>
          <p:nvPr/>
        </p:nvSpPr>
        <p:spPr>
          <a:xfrm>
            <a:off x="2056129" y="4038132"/>
            <a:ext cx="16231871" cy="2277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80"/>
              </a:lnSpc>
            </a:pPr>
            <a:r>
              <a:rPr lang="en-US" sz="6600" b="1">
                <a:solidFill>
                  <a:srgbClr val="FF0000"/>
                </a:solidFill>
                <a:latin typeface="Comic Sans MS" panose="030F0702030302020204" charset="0"/>
                <a:ea typeface="Arimo Bold" panose="020B0704020202020204"/>
                <a:cs typeface="Comic Sans MS" panose="030F0702030302020204" charset="0"/>
                <a:sym typeface="Arimo Bold" panose="020B0704020202020204"/>
              </a:rPr>
              <a:t>Писање вишечланих географских појмова</a:t>
            </a:r>
            <a:endParaRPr lang="en-US" sz="6600" b="1">
              <a:solidFill>
                <a:srgbClr val="FF0000"/>
              </a:solidFill>
              <a:latin typeface="Comic Sans MS" panose="030F0702030302020204" charset="0"/>
              <a:ea typeface="Arimo Bold" panose="020B0704020202020204"/>
              <a:cs typeface="Comic Sans MS" panose="030F0702030302020204" charset="0"/>
              <a:sym typeface="Arimo Bold" panose="020B07040202020202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E0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1525999" y="693190"/>
            <a:ext cx="15917348" cy="9117517"/>
            <a:chOff x="0" y="0"/>
            <a:chExt cx="3764577" cy="215636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64577" cy="2156364"/>
            </a:xfrm>
            <a:custGeom>
              <a:avLst/>
              <a:gdLst/>
              <a:ahLst/>
              <a:cxnLst/>
              <a:rect l="l" t="t" r="r" b="b"/>
              <a:pathLst>
                <a:path w="3764577" h="2156364">
                  <a:moveTo>
                    <a:pt x="24806" y="0"/>
                  </a:moveTo>
                  <a:lnTo>
                    <a:pt x="3739771" y="0"/>
                  </a:lnTo>
                  <a:cubicBezTo>
                    <a:pt x="3753471" y="0"/>
                    <a:pt x="3764577" y="11106"/>
                    <a:pt x="3764577" y="24806"/>
                  </a:cubicBezTo>
                  <a:lnTo>
                    <a:pt x="3764577" y="2131558"/>
                  </a:lnTo>
                  <a:cubicBezTo>
                    <a:pt x="3764577" y="2145258"/>
                    <a:pt x="3753471" y="2156364"/>
                    <a:pt x="3739771" y="2156364"/>
                  </a:cubicBezTo>
                  <a:lnTo>
                    <a:pt x="24806" y="2156364"/>
                  </a:lnTo>
                  <a:cubicBezTo>
                    <a:pt x="18227" y="2156364"/>
                    <a:pt x="11917" y="2153751"/>
                    <a:pt x="7265" y="2149098"/>
                  </a:cubicBezTo>
                  <a:cubicBezTo>
                    <a:pt x="2613" y="2144447"/>
                    <a:pt x="0" y="2138137"/>
                    <a:pt x="0" y="2131558"/>
                  </a:cubicBezTo>
                  <a:lnTo>
                    <a:pt x="0" y="24806"/>
                  </a:lnTo>
                  <a:cubicBezTo>
                    <a:pt x="0" y="18227"/>
                    <a:pt x="2613" y="11917"/>
                    <a:pt x="7265" y="7265"/>
                  </a:cubicBezTo>
                  <a:cubicBezTo>
                    <a:pt x="11917" y="2613"/>
                    <a:pt x="18227" y="0"/>
                    <a:pt x="24806" y="0"/>
                  </a:cubicBezTo>
                  <a:close/>
                </a:path>
              </a:pathLst>
            </a:custGeom>
            <a:solidFill>
              <a:srgbClr val="182C45">
                <a:alpha val="25882"/>
              </a:srgb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3764577" cy="21944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5" name="Group 5"/>
          <p:cNvGrpSpPr/>
          <p:nvPr/>
        </p:nvGrpSpPr>
        <p:grpSpPr>
          <a:xfrm rot="0">
            <a:off x="1525999" y="561269"/>
            <a:ext cx="15917348" cy="9164462"/>
            <a:chOff x="0" y="0"/>
            <a:chExt cx="3764577" cy="216746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764577" cy="2167467"/>
            </a:xfrm>
            <a:custGeom>
              <a:avLst/>
              <a:gdLst/>
              <a:ahLst/>
              <a:cxnLst/>
              <a:rect l="l" t="t" r="r" b="b"/>
              <a:pathLst>
                <a:path w="3764577" h="2167467">
                  <a:moveTo>
                    <a:pt x="24806" y="0"/>
                  </a:moveTo>
                  <a:lnTo>
                    <a:pt x="3739771" y="0"/>
                  </a:lnTo>
                  <a:cubicBezTo>
                    <a:pt x="3753471" y="0"/>
                    <a:pt x="3764577" y="11106"/>
                    <a:pt x="3764577" y="24806"/>
                  </a:cubicBezTo>
                  <a:lnTo>
                    <a:pt x="3764577" y="2142661"/>
                  </a:lnTo>
                  <a:cubicBezTo>
                    <a:pt x="3764577" y="2156361"/>
                    <a:pt x="3753471" y="2167467"/>
                    <a:pt x="3739771" y="2167467"/>
                  </a:cubicBezTo>
                  <a:lnTo>
                    <a:pt x="24806" y="2167467"/>
                  </a:lnTo>
                  <a:cubicBezTo>
                    <a:pt x="18227" y="2167467"/>
                    <a:pt x="11917" y="2164853"/>
                    <a:pt x="7265" y="2160201"/>
                  </a:cubicBezTo>
                  <a:cubicBezTo>
                    <a:pt x="2613" y="2155549"/>
                    <a:pt x="0" y="2149240"/>
                    <a:pt x="0" y="2142661"/>
                  </a:cubicBezTo>
                  <a:lnTo>
                    <a:pt x="0" y="24806"/>
                  </a:lnTo>
                  <a:cubicBezTo>
                    <a:pt x="0" y="18227"/>
                    <a:pt x="2613" y="11917"/>
                    <a:pt x="7265" y="7265"/>
                  </a:cubicBezTo>
                  <a:cubicBezTo>
                    <a:pt x="11917" y="2613"/>
                    <a:pt x="18227" y="0"/>
                    <a:pt x="24806" y="0"/>
                  </a:cubicBezTo>
                  <a:close/>
                </a:path>
              </a:pathLst>
            </a:custGeom>
            <a:solidFill>
              <a:srgbClr val="B1CFEC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3764577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8" name="Freeform 8"/>
          <p:cNvSpPr/>
          <p:nvPr/>
        </p:nvSpPr>
        <p:spPr>
          <a:xfrm rot="-5400000">
            <a:off x="16362525" y="995060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alphaModFix amt="2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5400000">
            <a:off x="16362525" y="2238313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alphaModFix amt="2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5400000">
            <a:off x="16362525" y="3482369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alphaModFix amt="2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5400000">
            <a:off x="16362525" y="4726425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alphaModFix amt="2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5400000">
            <a:off x="16362525" y="7211502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alphaModFix amt="2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-5400000">
            <a:off x="16362525" y="889101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-5400000">
            <a:off x="16362525" y="2136949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rot="-5400000">
            <a:off x="16362525" y="3381989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 rot="-5400000">
            <a:off x="16362525" y="4626045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 rot="-5400000">
            <a:off x="16362525" y="7114157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grpSp>
        <p:nvGrpSpPr>
          <p:cNvPr id="18" name="Group 18"/>
          <p:cNvGrpSpPr/>
          <p:nvPr/>
        </p:nvGrpSpPr>
        <p:grpSpPr>
          <a:xfrm rot="0">
            <a:off x="1872966" y="630889"/>
            <a:ext cx="15917348" cy="9164462"/>
            <a:chOff x="0" y="0"/>
            <a:chExt cx="3764577" cy="2167467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764577" cy="2167467"/>
            </a:xfrm>
            <a:custGeom>
              <a:avLst/>
              <a:gdLst/>
              <a:ahLst/>
              <a:cxnLst/>
              <a:rect l="l" t="t" r="r" b="b"/>
              <a:pathLst>
                <a:path w="3764577" h="2167467">
                  <a:moveTo>
                    <a:pt x="24806" y="0"/>
                  </a:moveTo>
                  <a:lnTo>
                    <a:pt x="3739771" y="0"/>
                  </a:lnTo>
                  <a:cubicBezTo>
                    <a:pt x="3753471" y="0"/>
                    <a:pt x="3764577" y="11106"/>
                    <a:pt x="3764577" y="24806"/>
                  </a:cubicBezTo>
                  <a:lnTo>
                    <a:pt x="3764577" y="2142661"/>
                  </a:lnTo>
                  <a:cubicBezTo>
                    <a:pt x="3764577" y="2156361"/>
                    <a:pt x="3753471" y="2167467"/>
                    <a:pt x="3739771" y="2167467"/>
                  </a:cubicBezTo>
                  <a:lnTo>
                    <a:pt x="24806" y="2167467"/>
                  </a:lnTo>
                  <a:cubicBezTo>
                    <a:pt x="18227" y="2167467"/>
                    <a:pt x="11917" y="2164853"/>
                    <a:pt x="7265" y="2160201"/>
                  </a:cubicBezTo>
                  <a:cubicBezTo>
                    <a:pt x="2613" y="2155549"/>
                    <a:pt x="0" y="2149240"/>
                    <a:pt x="0" y="2142661"/>
                  </a:cubicBezTo>
                  <a:lnTo>
                    <a:pt x="0" y="24806"/>
                  </a:lnTo>
                  <a:cubicBezTo>
                    <a:pt x="0" y="18227"/>
                    <a:pt x="2613" y="11917"/>
                    <a:pt x="7265" y="7265"/>
                  </a:cubicBezTo>
                  <a:cubicBezTo>
                    <a:pt x="11917" y="2613"/>
                    <a:pt x="18227" y="0"/>
                    <a:pt x="24806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3764577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21" name="Freeform 21"/>
          <p:cNvSpPr/>
          <p:nvPr/>
        </p:nvSpPr>
        <p:spPr>
          <a:xfrm>
            <a:off x="922637" y="1050653"/>
            <a:ext cx="736712" cy="8185694"/>
          </a:xfrm>
          <a:custGeom>
            <a:avLst/>
            <a:gdLst/>
            <a:ahLst/>
            <a:cxnLst/>
            <a:rect l="l" t="t" r="r" b="b"/>
            <a:pathLst>
              <a:path w="736712" h="8185694">
                <a:moveTo>
                  <a:pt x="0" y="0"/>
                </a:moveTo>
                <a:lnTo>
                  <a:pt x="736712" y="0"/>
                </a:lnTo>
                <a:lnTo>
                  <a:pt x="736712" y="8185694"/>
                </a:lnTo>
                <a:lnTo>
                  <a:pt x="0" y="8185694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1659255" y="1409700"/>
            <a:ext cx="16480790" cy="24987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979170" lvl="1" indent="-489585" algn="l">
              <a:lnSpc>
                <a:spcPts val="6495"/>
              </a:lnSpc>
              <a:buFont typeface="Arial" panose="020B0604020202020204"/>
              <a:buChar char="•"/>
            </a:pPr>
            <a:r>
              <a:rPr lang="sr-Cyrl-RS" altLang="en-US" sz="4800">
                <a:solidFill>
                  <a:srgbClr val="FF0000"/>
                </a:solidFill>
                <a:latin typeface="Comic Sans MS" panose="030F0702030302020204" charset="0"/>
                <a:ea typeface="Arimo" panose="020B0604020202020204"/>
                <a:cs typeface="Comic Sans MS" panose="030F0702030302020204" charset="0"/>
                <a:sym typeface="Arimo" panose="020B0604020202020204"/>
              </a:rPr>
              <a:t>Државе:</a:t>
            </a:r>
            <a:r>
              <a:rPr lang="sr-Cyrl-RS" altLang="en-US" sz="4800">
                <a:solidFill>
                  <a:schemeClr val="tx1"/>
                </a:solidFill>
                <a:latin typeface="Comic Sans MS" panose="030F0702030302020204" charset="0"/>
                <a:ea typeface="Arimo" panose="020B0604020202020204"/>
                <a:cs typeface="Comic Sans MS" panose="030F0702030302020204" charset="0"/>
                <a:sym typeface="Arimo" panose="020B0604020202020204"/>
              </a:rPr>
              <a:t> Република Србија, Црна Гора, Сједињене Америчке Државе, Велика Британија, Нови Зеланд...</a:t>
            </a:r>
            <a:endParaRPr lang="en-US" sz="4800">
              <a:solidFill>
                <a:schemeClr val="tx1"/>
              </a:solidFill>
              <a:latin typeface="Comic Sans MS" panose="030F0702030302020204" charset="0"/>
              <a:ea typeface="Arimo" panose="020B0604020202020204"/>
              <a:cs typeface="Comic Sans MS" panose="030F0702030302020204" charset="0"/>
              <a:sym typeface="Arimo" panose="020B0604020202020204"/>
            </a:endParaRPr>
          </a:p>
          <a:p>
            <a:pPr marL="979170" lvl="1" indent="-489585" algn="l">
              <a:lnSpc>
                <a:spcPts val="6495"/>
              </a:lnSpc>
            </a:pPr>
            <a:endParaRPr lang="en-US" sz="4800">
              <a:solidFill>
                <a:schemeClr val="tx1"/>
              </a:solidFill>
              <a:latin typeface="Comic Sans MS" panose="030F0702030302020204" charset="0"/>
              <a:ea typeface="Arimo" panose="020B0604020202020204"/>
              <a:cs typeface="Comic Sans MS" panose="030F0702030302020204" charset="0"/>
              <a:sym typeface="Arimo" panose="020B0604020202020204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1676195" y="4381644"/>
            <a:ext cx="13977424" cy="1664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175385" lvl="1" indent="-685800" algn="l">
              <a:lnSpc>
                <a:spcPts val="6490"/>
              </a:lnSpc>
              <a:buFont typeface="Arial" panose="020B0604020202020204" pitchFamily="34" charset="0"/>
              <a:buChar char="•"/>
            </a:pPr>
            <a:r>
              <a:rPr lang="sr-Cyrl-RS" altLang="en-US" sz="5410">
                <a:solidFill>
                  <a:srgbClr val="FF0000"/>
                </a:solidFill>
                <a:latin typeface="Comic Sans MS" panose="030F0702030302020204" charset="0"/>
                <a:ea typeface="Arimo" panose="020B0604020202020204"/>
                <a:cs typeface="Comic Sans MS" panose="030F0702030302020204" charset="0"/>
                <a:sym typeface="Arimo" panose="020B0604020202020204"/>
              </a:rPr>
              <a:t>Градови:</a:t>
            </a:r>
            <a:r>
              <a:rPr lang="sr-Cyrl-RS" altLang="en-US" sz="5410">
                <a:solidFill>
                  <a:srgbClr val="000000"/>
                </a:solidFill>
                <a:latin typeface="Comic Sans MS" panose="030F0702030302020204" charset="0"/>
                <a:ea typeface="Arimo" panose="020B0604020202020204"/>
                <a:cs typeface="Comic Sans MS" panose="030F0702030302020204" charset="0"/>
                <a:sym typeface="Arimo" panose="020B0604020202020204"/>
              </a:rPr>
              <a:t> Нови Сад, Велика Плана, Сремска Митровица...</a:t>
            </a:r>
            <a:endParaRPr lang="sr-Cyrl-RS" altLang="en-US">
              <a:latin typeface="Comic Sans MS" panose="030F0702030302020204" charset="0"/>
              <a:cs typeface="Comic Sans MS" panose="030F0702030302020204" charset="0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1659255" y="6972300"/>
            <a:ext cx="16342360" cy="16643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175385" lvl="1" indent="-685800" algn="l">
              <a:lnSpc>
                <a:spcPts val="6490"/>
              </a:lnSpc>
              <a:buFont typeface="Arial" panose="020B0604020202020204" pitchFamily="34" charset="0"/>
              <a:buChar char="•"/>
            </a:pPr>
            <a:r>
              <a:rPr lang="sr-Cyrl-RS" altLang="en-US" sz="5410">
                <a:solidFill>
                  <a:srgbClr val="FF0000"/>
                </a:solidFill>
                <a:latin typeface="Comic Sans MS" panose="030F0702030302020204" charset="0"/>
                <a:ea typeface="Arimo" panose="020B0604020202020204"/>
                <a:cs typeface="Comic Sans MS" panose="030F0702030302020204" charset="0"/>
                <a:sym typeface="Arimo" panose="020B0604020202020204"/>
              </a:rPr>
              <a:t>Села:</a:t>
            </a:r>
            <a:r>
              <a:rPr lang="sr-Cyrl-RS" altLang="en-US" sz="5410">
                <a:solidFill>
                  <a:srgbClr val="000000"/>
                </a:solidFill>
                <a:latin typeface="Comic Sans MS" panose="030F0702030302020204" charset="0"/>
                <a:ea typeface="Arimo" panose="020B0604020202020204"/>
                <a:cs typeface="Comic Sans MS" panose="030F0702030302020204" charset="0"/>
                <a:sym typeface="Arimo" panose="020B0604020202020204"/>
              </a:rPr>
              <a:t> Банатско Велико Село, Бачки Петровац, Велико Градиште...</a:t>
            </a:r>
            <a:endParaRPr lang="sr-Cyrl-RS" altLang="en-US">
              <a:latin typeface="Comic Sans MS" panose="030F0702030302020204" charset="0"/>
              <a:cs typeface="Comic Sans MS" panose="030F070203030202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0"/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E0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1525999" y="693190"/>
            <a:ext cx="15917348" cy="9117517"/>
            <a:chOff x="0" y="0"/>
            <a:chExt cx="3764577" cy="215636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64577" cy="2156364"/>
            </a:xfrm>
            <a:custGeom>
              <a:avLst/>
              <a:gdLst/>
              <a:ahLst/>
              <a:cxnLst/>
              <a:rect l="l" t="t" r="r" b="b"/>
              <a:pathLst>
                <a:path w="3764577" h="2156364">
                  <a:moveTo>
                    <a:pt x="24806" y="0"/>
                  </a:moveTo>
                  <a:lnTo>
                    <a:pt x="3739771" y="0"/>
                  </a:lnTo>
                  <a:cubicBezTo>
                    <a:pt x="3753471" y="0"/>
                    <a:pt x="3764577" y="11106"/>
                    <a:pt x="3764577" y="24806"/>
                  </a:cubicBezTo>
                  <a:lnTo>
                    <a:pt x="3764577" y="2131558"/>
                  </a:lnTo>
                  <a:cubicBezTo>
                    <a:pt x="3764577" y="2145258"/>
                    <a:pt x="3753471" y="2156364"/>
                    <a:pt x="3739771" y="2156364"/>
                  </a:cubicBezTo>
                  <a:lnTo>
                    <a:pt x="24806" y="2156364"/>
                  </a:lnTo>
                  <a:cubicBezTo>
                    <a:pt x="18227" y="2156364"/>
                    <a:pt x="11917" y="2153751"/>
                    <a:pt x="7265" y="2149098"/>
                  </a:cubicBezTo>
                  <a:cubicBezTo>
                    <a:pt x="2613" y="2144447"/>
                    <a:pt x="0" y="2138137"/>
                    <a:pt x="0" y="2131558"/>
                  </a:cubicBezTo>
                  <a:lnTo>
                    <a:pt x="0" y="24806"/>
                  </a:lnTo>
                  <a:cubicBezTo>
                    <a:pt x="0" y="18227"/>
                    <a:pt x="2613" y="11917"/>
                    <a:pt x="7265" y="7265"/>
                  </a:cubicBezTo>
                  <a:cubicBezTo>
                    <a:pt x="11917" y="2613"/>
                    <a:pt x="18227" y="0"/>
                    <a:pt x="24806" y="0"/>
                  </a:cubicBezTo>
                  <a:close/>
                </a:path>
              </a:pathLst>
            </a:custGeom>
            <a:solidFill>
              <a:srgbClr val="182C45">
                <a:alpha val="25882"/>
              </a:srgb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3764577" cy="21944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5" name="Group 5"/>
          <p:cNvGrpSpPr/>
          <p:nvPr/>
        </p:nvGrpSpPr>
        <p:grpSpPr>
          <a:xfrm rot="0">
            <a:off x="1525999" y="561269"/>
            <a:ext cx="15917348" cy="9164462"/>
            <a:chOff x="0" y="0"/>
            <a:chExt cx="3764577" cy="216746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764577" cy="2167467"/>
            </a:xfrm>
            <a:custGeom>
              <a:avLst/>
              <a:gdLst/>
              <a:ahLst/>
              <a:cxnLst/>
              <a:rect l="l" t="t" r="r" b="b"/>
              <a:pathLst>
                <a:path w="3764577" h="2167467">
                  <a:moveTo>
                    <a:pt x="24806" y="0"/>
                  </a:moveTo>
                  <a:lnTo>
                    <a:pt x="3739771" y="0"/>
                  </a:lnTo>
                  <a:cubicBezTo>
                    <a:pt x="3753471" y="0"/>
                    <a:pt x="3764577" y="11106"/>
                    <a:pt x="3764577" y="24806"/>
                  </a:cubicBezTo>
                  <a:lnTo>
                    <a:pt x="3764577" y="2142661"/>
                  </a:lnTo>
                  <a:cubicBezTo>
                    <a:pt x="3764577" y="2156361"/>
                    <a:pt x="3753471" y="2167467"/>
                    <a:pt x="3739771" y="2167467"/>
                  </a:cubicBezTo>
                  <a:lnTo>
                    <a:pt x="24806" y="2167467"/>
                  </a:lnTo>
                  <a:cubicBezTo>
                    <a:pt x="18227" y="2167467"/>
                    <a:pt x="11917" y="2164853"/>
                    <a:pt x="7265" y="2160201"/>
                  </a:cubicBezTo>
                  <a:cubicBezTo>
                    <a:pt x="2613" y="2155549"/>
                    <a:pt x="0" y="2149240"/>
                    <a:pt x="0" y="2142661"/>
                  </a:cubicBezTo>
                  <a:lnTo>
                    <a:pt x="0" y="24806"/>
                  </a:lnTo>
                  <a:cubicBezTo>
                    <a:pt x="0" y="18227"/>
                    <a:pt x="2613" y="11917"/>
                    <a:pt x="7265" y="7265"/>
                  </a:cubicBezTo>
                  <a:cubicBezTo>
                    <a:pt x="11917" y="2613"/>
                    <a:pt x="18227" y="0"/>
                    <a:pt x="24806" y="0"/>
                  </a:cubicBezTo>
                  <a:close/>
                </a:path>
              </a:pathLst>
            </a:custGeom>
            <a:solidFill>
              <a:srgbClr val="B1CFEC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3764577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8" name="Freeform 8"/>
          <p:cNvSpPr/>
          <p:nvPr/>
        </p:nvSpPr>
        <p:spPr>
          <a:xfrm rot="-5400000">
            <a:off x="16362525" y="995060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alphaModFix amt="2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5400000">
            <a:off x="16362525" y="2238313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alphaModFix amt="2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5400000">
            <a:off x="16362525" y="3482369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alphaModFix amt="2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5400000">
            <a:off x="16362525" y="4726425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alphaModFix amt="2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5400000">
            <a:off x="16362525" y="7211502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alphaModFix amt="2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-5400000">
            <a:off x="16362525" y="889101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-5400000">
            <a:off x="16362525" y="2136949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rot="-5400000">
            <a:off x="16362525" y="3381989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 rot="-5400000">
            <a:off x="16362525" y="4626045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 rot="-5400000">
            <a:off x="16362525" y="7114157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grpSp>
        <p:nvGrpSpPr>
          <p:cNvPr id="18" name="Group 18"/>
          <p:cNvGrpSpPr/>
          <p:nvPr/>
        </p:nvGrpSpPr>
        <p:grpSpPr>
          <a:xfrm rot="0">
            <a:off x="1872966" y="630889"/>
            <a:ext cx="15917348" cy="9164462"/>
            <a:chOff x="0" y="0"/>
            <a:chExt cx="3764577" cy="2167467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764577" cy="2167467"/>
            </a:xfrm>
            <a:custGeom>
              <a:avLst/>
              <a:gdLst/>
              <a:ahLst/>
              <a:cxnLst/>
              <a:rect l="l" t="t" r="r" b="b"/>
              <a:pathLst>
                <a:path w="3764577" h="2167467">
                  <a:moveTo>
                    <a:pt x="24806" y="0"/>
                  </a:moveTo>
                  <a:lnTo>
                    <a:pt x="3739771" y="0"/>
                  </a:lnTo>
                  <a:cubicBezTo>
                    <a:pt x="3753471" y="0"/>
                    <a:pt x="3764577" y="11106"/>
                    <a:pt x="3764577" y="24806"/>
                  </a:cubicBezTo>
                  <a:lnTo>
                    <a:pt x="3764577" y="2142661"/>
                  </a:lnTo>
                  <a:cubicBezTo>
                    <a:pt x="3764577" y="2156361"/>
                    <a:pt x="3753471" y="2167467"/>
                    <a:pt x="3739771" y="2167467"/>
                  </a:cubicBezTo>
                  <a:lnTo>
                    <a:pt x="24806" y="2167467"/>
                  </a:lnTo>
                  <a:cubicBezTo>
                    <a:pt x="18227" y="2167467"/>
                    <a:pt x="11917" y="2164853"/>
                    <a:pt x="7265" y="2160201"/>
                  </a:cubicBezTo>
                  <a:cubicBezTo>
                    <a:pt x="2613" y="2155549"/>
                    <a:pt x="0" y="2149240"/>
                    <a:pt x="0" y="2142661"/>
                  </a:cubicBezTo>
                  <a:lnTo>
                    <a:pt x="0" y="24806"/>
                  </a:lnTo>
                  <a:cubicBezTo>
                    <a:pt x="0" y="18227"/>
                    <a:pt x="2613" y="11917"/>
                    <a:pt x="7265" y="7265"/>
                  </a:cubicBezTo>
                  <a:cubicBezTo>
                    <a:pt x="11917" y="2613"/>
                    <a:pt x="18227" y="0"/>
                    <a:pt x="24806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3764577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21" name="Freeform 21"/>
          <p:cNvSpPr/>
          <p:nvPr/>
        </p:nvSpPr>
        <p:spPr>
          <a:xfrm>
            <a:off x="922637" y="1050653"/>
            <a:ext cx="736712" cy="8185694"/>
          </a:xfrm>
          <a:custGeom>
            <a:avLst/>
            <a:gdLst/>
            <a:ahLst/>
            <a:cxnLst/>
            <a:rect l="l" t="t" r="r" b="b"/>
            <a:pathLst>
              <a:path w="736712" h="8185694">
                <a:moveTo>
                  <a:pt x="0" y="0"/>
                </a:moveTo>
                <a:lnTo>
                  <a:pt x="736712" y="0"/>
                </a:lnTo>
                <a:lnTo>
                  <a:pt x="736712" y="8185694"/>
                </a:lnTo>
                <a:lnTo>
                  <a:pt x="0" y="8185694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1828953" y="2781023"/>
            <a:ext cx="15590520" cy="2493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85850" lvl="1" indent="-542925" algn="l">
              <a:lnSpc>
                <a:spcPts val="6480"/>
              </a:lnSpc>
            </a:pPr>
            <a:r>
              <a:rPr lang="sr-Cyrl-RS" altLang="en-US" sz="6000">
                <a:solidFill>
                  <a:srgbClr val="000000"/>
                </a:solidFill>
                <a:latin typeface="Comic Sans MS" panose="030F0702030302020204" charset="0"/>
                <a:ea typeface="Arimo" panose="020B0604020202020204"/>
                <a:cs typeface="Comic Sans MS" panose="030F0702030302020204" charset="0"/>
                <a:sym typeface="Arimo" panose="020B0604020202020204"/>
              </a:rPr>
              <a:t>Када се у називу државе, града или села налазе две или више речи, свака реч пише се </a:t>
            </a:r>
            <a:r>
              <a:rPr lang="sr-Cyrl-RS" altLang="en-US" sz="6000">
                <a:solidFill>
                  <a:srgbClr val="FF0000"/>
                </a:solidFill>
                <a:latin typeface="Comic Sans MS" panose="030F0702030302020204" charset="0"/>
                <a:ea typeface="Arimo" panose="020B0604020202020204"/>
                <a:cs typeface="Comic Sans MS" panose="030F0702030302020204" charset="0"/>
                <a:sym typeface="Arimo" panose="020B0604020202020204"/>
              </a:rPr>
              <a:t>великим почетним словом.</a:t>
            </a:r>
            <a:endParaRPr lang="sr-Cyrl-RS" altLang="en-US" sz="6000">
              <a:solidFill>
                <a:srgbClr val="FF0000"/>
              </a:solidFill>
              <a:latin typeface="Comic Sans MS" panose="030F0702030302020204" charset="0"/>
              <a:ea typeface="Arimo" panose="020B0604020202020204"/>
              <a:cs typeface="Comic Sans MS" panose="030F0702030302020204" charset="0"/>
              <a:sym typeface="Arimo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E0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1525999" y="693190"/>
            <a:ext cx="15917348" cy="9117517"/>
            <a:chOff x="0" y="0"/>
            <a:chExt cx="3764577" cy="215636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64577" cy="2156364"/>
            </a:xfrm>
            <a:custGeom>
              <a:avLst/>
              <a:gdLst/>
              <a:ahLst/>
              <a:cxnLst/>
              <a:rect l="l" t="t" r="r" b="b"/>
              <a:pathLst>
                <a:path w="3764577" h="2156364">
                  <a:moveTo>
                    <a:pt x="24806" y="0"/>
                  </a:moveTo>
                  <a:lnTo>
                    <a:pt x="3739771" y="0"/>
                  </a:lnTo>
                  <a:cubicBezTo>
                    <a:pt x="3753471" y="0"/>
                    <a:pt x="3764577" y="11106"/>
                    <a:pt x="3764577" y="24806"/>
                  </a:cubicBezTo>
                  <a:lnTo>
                    <a:pt x="3764577" y="2131558"/>
                  </a:lnTo>
                  <a:cubicBezTo>
                    <a:pt x="3764577" y="2145258"/>
                    <a:pt x="3753471" y="2156364"/>
                    <a:pt x="3739771" y="2156364"/>
                  </a:cubicBezTo>
                  <a:lnTo>
                    <a:pt x="24806" y="2156364"/>
                  </a:lnTo>
                  <a:cubicBezTo>
                    <a:pt x="18227" y="2156364"/>
                    <a:pt x="11917" y="2153751"/>
                    <a:pt x="7265" y="2149098"/>
                  </a:cubicBezTo>
                  <a:cubicBezTo>
                    <a:pt x="2613" y="2144447"/>
                    <a:pt x="0" y="2138137"/>
                    <a:pt x="0" y="2131558"/>
                  </a:cubicBezTo>
                  <a:lnTo>
                    <a:pt x="0" y="24806"/>
                  </a:lnTo>
                  <a:cubicBezTo>
                    <a:pt x="0" y="18227"/>
                    <a:pt x="2613" y="11917"/>
                    <a:pt x="7265" y="7265"/>
                  </a:cubicBezTo>
                  <a:cubicBezTo>
                    <a:pt x="11917" y="2613"/>
                    <a:pt x="18227" y="0"/>
                    <a:pt x="24806" y="0"/>
                  </a:cubicBezTo>
                  <a:close/>
                </a:path>
              </a:pathLst>
            </a:custGeom>
            <a:solidFill>
              <a:srgbClr val="182C45">
                <a:alpha val="25882"/>
              </a:srgb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3764577" cy="21944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5" name="Group 5"/>
          <p:cNvGrpSpPr/>
          <p:nvPr/>
        </p:nvGrpSpPr>
        <p:grpSpPr>
          <a:xfrm rot="0">
            <a:off x="1525999" y="561269"/>
            <a:ext cx="15917348" cy="9164462"/>
            <a:chOff x="0" y="0"/>
            <a:chExt cx="3764577" cy="216746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764577" cy="2167467"/>
            </a:xfrm>
            <a:custGeom>
              <a:avLst/>
              <a:gdLst/>
              <a:ahLst/>
              <a:cxnLst/>
              <a:rect l="l" t="t" r="r" b="b"/>
              <a:pathLst>
                <a:path w="3764577" h="2167467">
                  <a:moveTo>
                    <a:pt x="24806" y="0"/>
                  </a:moveTo>
                  <a:lnTo>
                    <a:pt x="3739771" y="0"/>
                  </a:lnTo>
                  <a:cubicBezTo>
                    <a:pt x="3753471" y="0"/>
                    <a:pt x="3764577" y="11106"/>
                    <a:pt x="3764577" y="24806"/>
                  </a:cubicBezTo>
                  <a:lnTo>
                    <a:pt x="3764577" y="2142661"/>
                  </a:lnTo>
                  <a:cubicBezTo>
                    <a:pt x="3764577" y="2156361"/>
                    <a:pt x="3753471" y="2167467"/>
                    <a:pt x="3739771" y="2167467"/>
                  </a:cubicBezTo>
                  <a:lnTo>
                    <a:pt x="24806" y="2167467"/>
                  </a:lnTo>
                  <a:cubicBezTo>
                    <a:pt x="18227" y="2167467"/>
                    <a:pt x="11917" y="2164853"/>
                    <a:pt x="7265" y="2160201"/>
                  </a:cubicBezTo>
                  <a:cubicBezTo>
                    <a:pt x="2613" y="2155549"/>
                    <a:pt x="0" y="2149240"/>
                    <a:pt x="0" y="2142661"/>
                  </a:cubicBezTo>
                  <a:lnTo>
                    <a:pt x="0" y="24806"/>
                  </a:lnTo>
                  <a:cubicBezTo>
                    <a:pt x="0" y="18227"/>
                    <a:pt x="2613" y="11917"/>
                    <a:pt x="7265" y="7265"/>
                  </a:cubicBezTo>
                  <a:cubicBezTo>
                    <a:pt x="11917" y="2613"/>
                    <a:pt x="18227" y="0"/>
                    <a:pt x="24806" y="0"/>
                  </a:cubicBezTo>
                  <a:close/>
                </a:path>
              </a:pathLst>
            </a:custGeom>
            <a:solidFill>
              <a:srgbClr val="B1CFEC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3764577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8" name="Freeform 8"/>
          <p:cNvSpPr/>
          <p:nvPr/>
        </p:nvSpPr>
        <p:spPr>
          <a:xfrm rot="-5400000">
            <a:off x="16362525" y="995060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alphaModFix amt="2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5400000">
            <a:off x="16362525" y="2238313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alphaModFix amt="2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5400000">
            <a:off x="16362525" y="3482369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alphaModFix amt="2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5400000">
            <a:off x="16362525" y="4726425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alphaModFix amt="2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5400000">
            <a:off x="16362525" y="7211502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alphaModFix amt="2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-5400000">
            <a:off x="16362525" y="889101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-5400000">
            <a:off x="16362525" y="2136949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rot="-5400000">
            <a:off x="16362525" y="3381989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 rot="-5400000">
            <a:off x="16362525" y="4626045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 rot="-5400000">
            <a:off x="16362525" y="7114157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grpSp>
        <p:nvGrpSpPr>
          <p:cNvPr id="18" name="Group 18"/>
          <p:cNvGrpSpPr/>
          <p:nvPr/>
        </p:nvGrpSpPr>
        <p:grpSpPr>
          <a:xfrm rot="0">
            <a:off x="1447800" y="722630"/>
            <a:ext cx="16368395" cy="9164320"/>
            <a:chOff x="0" y="0"/>
            <a:chExt cx="3764577" cy="2167467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764577" cy="2167467"/>
            </a:xfrm>
            <a:custGeom>
              <a:avLst/>
              <a:gdLst/>
              <a:ahLst/>
              <a:cxnLst/>
              <a:rect l="l" t="t" r="r" b="b"/>
              <a:pathLst>
                <a:path w="3764577" h="2167467">
                  <a:moveTo>
                    <a:pt x="24806" y="0"/>
                  </a:moveTo>
                  <a:lnTo>
                    <a:pt x="3739771" y="0"/>
                  </a:lnTo>
                  <a:cubicBezTo>
                    <a:pt x="3753471" y="0"/>
                    <a:pt x="3764577" y="11106"/>
                    <a:pt x="3764577" y="24806"/>
                  </a:cubicBezTo>
                  <a:lnTo>
                    <a:pt x="3764577" y="2142661"/>
                  </a:lnTo>
                  <a:cubicBezTo>
                    <a:pt x="3764577" y="2156361"/>
                    <a:pt x="3753471" y="2167467"/>
                    <a:pt x="3739771" y="2167467"/>
                  </a:cubicBezTo>
                  <a:lnTo>
                    <a:pt x="24806" y="2167467"/>
                  </a:lnTo>
                  <a:cubicBezTo>
                    <a:pt x="18227" y="2167467"/>
                    <a:pt x="11917" y="2164853"/>
                    <a:pt x="7265" y="2160201"/>
                  </a:cubicBezTo>
                  <a:cubicBezTo>
                    <a:pt x="2613" y="2155549"/>
                    <a:pt x="0" y="2149240"/>
                    <a:pt x="0" y="2142661"/>
                  </a:cubicBezTo>
                  <a:lnTo>
                    <a:pt x="0" y="24806"/>
                  </a:lnTo>
                  <a:cubicBezTo>
                    <a:pt x="0" y="18227"/>
                    <a:pt x="2613" y="11917"/>
                    <a:pt x="7265" y="7265"/>
                  </a:cubicBezTo>
                  <a:cubicBezTo>
                    <a:pt x="11917" y="2613"/>
                    <a:pt x="18227" y="0"/>
                    <a:pt x="24806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3764577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21" name="Freeform 21"/>
          <p:cNvSpPr/>
          <p:nvPr/>
        </p:nvSpPr>
        <p:spPr>
          <a:xfrm>
            <a:off x="922637" y="1050653"/>
            <a:ext cx="736712" cy="8185694"/>
          </a:xfrm>
          <a:custGeom>
            <a:avLst/>
            <a:gdLst/>
            <a:ahLst/>
            <a:cxnLst/>
            <a:rect l="l" t="t" r="r" b="b"/>
            <a:pathLst>
              <a:path w="736712" h="8185694">
                <a:moveTo>
                  <a:pt x="0" y="0"/>
                </a:moveTo>
                <a:lnTo>
                  <a:pt x="736712" y="0"/>
                </a:lnTo>
                <a:lnTo>
                  <a:pt x="736712" y="8185694"/>
                </a:lnTo>
                <a:lnTo>
                  <a:pt x="0" y="8185694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1295400" y="1015365"/>
            <a:ext cx="16442055" cy="8445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182370" lvl="1" indent="-685800" algn="l">
              <a:lnSpc>
                <a:spcPts val="6590"/>
              </a:lnSpc>
              <a:buFont typeface="Arial" panose="020B0604020202020204" pitchFamily="34" charset="0"/>
              <a:buChar char="•"/>
            </a:pPr>
            <a:r>
              <a:rPr lang="sr-Cyrl-RS" altLang="en-US" sz="4800">
                <a:solidFill>
                  <a:srgbClr val="FF0000"/>
                </a:solidFill>
                <a:latin typeface="Comic Sans MS" panose="030F0702030302020204" charset="0"/>
                <a:ea typeface="Arimo" panose="020B0604020202020204"/>
                <a:cs typeface="Comic Sans MS" panose="030F0702030302020204" charset="0"/>
                <a:sym typeface="Arimo" panose="020B0604020202020204"/>
              </a:rPr>
              <a:t>Планине:</a:t>
            </a:r>
            <a:r>
              <a:rPr lang="sr-Cyrl-RS" altLang="en-US" sz="4800">
                <a:solidFill>
                  <a:srgbClr val="000000"/>
                </a:solidFill>
                <a:latin typeface="Comic Sans MS" panose="030F0702030302020204" charset="0"/>
                <a:ea typeface="Arimo" panose="020B0604020202020204"/>
                <a:cs typeface="Comic Sans MS" panose="030F0702030302020204" charset="0"/>
                <a:sym typeface="Arimo" panose="020B0604020202020204"/>
              </a:rPr>
              <a:t> Фрушка гора, Стара планина, Мокра гора... </a:t>
            </a:r>
            <a:endParaRPr lang="sr-Cyrl-RS" altLang="en-US" sz="4800">
              <a:latin typeface="Comic Sans MS" panose="030F0702030302020204" charset="0"/>
              <a:cs typeface="Comic Sans MS" panose="030F0702030302020204" charset="0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1447721" y="2616143"/>
            <a:ext cx="17970673" cy="844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93775" lvl="1" indent="-496570" algn="l">
              <a:lnSpc>
                <a:spcPts val="6590"/>
              </a:lnSpc>
              <a:buFont typeface="Arial" panose="020B0604020202020204"/>
              <a:buChar char="•"/>
            </a:pPr>
            <a:r>
              <a:rPr lang="sr-Cyrl-RS" altLang="en-US" sz="4800">
                <a:solidFill>
                  <a:srgbClr val="FF0000"/>
                </a:solidFill>
                <a:latin typeface="Comic Sans MS" panose="030F0702030302020204" charset="0"/>
                <a:ea typeface="Arimo" panose="020B0604020202020204"/>
                <a:cs typeface="Comic Sans MS" panose="030F0702030302020204" charset="0"/>
                <a:sym typeface="Arimo" panose="020B0604020202020204"/>
              </a:rPr>
              <a:t>Језера:</a:t>
            </a:r>
            <a:r>
              <a:rPr lang="sr-Cyrl-RS" altLang="en-US" sz="4800">
                <a:solidFill>
                  <a:srgbClr val="000000"/>
                </a:solidFill>
                <a:latin typeface="Comic Sans MS" panose="030F0702030302020204" charset="0"/>
                <a:ea typeface="Arimo" panose="020B0604020202020204"/>
                <a:cs typeface="Comic Sans MS" panose="030F0702030302020204" charset="0"/>
                <a:sym typeface="Arimo" panose="020B0604020202020204"/>
              </a:rPr>
              <a:t> Сребрно језеро, Палићко језеро...</a:t>
            </a:r>
            <a:endParaRPr lang="sr-Cyrl-RS" altLang="en-US" sz="4800">
              <a:solidFill>
                <a:srgbClr val="14CD68"/>
              </a:solidFill>
              <a:latin typeface="Comic Sans MS" panose="030F0702030302020204" charset="0"/>
              <a:ea typeface="Arimo" panose="020B0604020202020204"/>
              <a:cs typeface="Comic Sans MS" panose="030F0702030302020204" charset="0"/>
              <a:sym typeface="Arimo" panose="020B0604020202020204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1447800" y="4229100"/>
            <a:ext cx="16411575" cy="16897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183005" lvl="1" indent="-685800" algn="l">
              <a:lnSpc>
                <a:spcPts val="6590"/>
              </a:lnSpc>
              <a:buFont typeface="Arial" panose="020B0604020202020204" pitchFamily="34" charset="0"/>
              <a:buChar char="•"/>
            </a:pPr>
            <a:r>
              <a:rPr lang="sr-Cyrl-RS" altLang="en-US" sz="4800">
                <a:solidFill>
                  <a:srgbClr val="FF0000"/>
                </a:solidFill>
                <a:latin typeface="Comic Sans MS" panose="030F0702030302020204" charset="0"/>
                <a:ea typeface="Arimo" panose="020B0604020202020204"/>
                <a:cs typeface="Comic Sans MS" panose="030F0702030302020204" charset="0"/>
                <a:sym typeface="Arimo" panose="020B0604020202020204"/>
              </a:rPr>
              <a:t>Мора и океани:</a:t>
            </a:r>
            <a:r>
              <a:rPr lang="sr-Cyrl-RS" altLang="en-US" sz="4800">
                <a:solidFill>
                  <a:srgbClr val="000000"/>
                </a:solidFill>
                <a:latin typeface="Comic Sans MS" panose="030F0702030302020204" charset="0"/>
                <a:ea typeface="Arimo" panose="020B0604020202020204"/>
                <a:cs typeface="Comic Sans MS" panose="030F0702030302020204" charset="0"/>
                <a:sym typeface="Arimo" panose="020B0604020202020204"/>
              </a:rPr>
              <a:t> Јадранско море, Средоземно море, Тихи океан... </a:t>
            </a:r>
            <a:endParaRPr lang="sr-Cyrl-RS" altLang="en-US" sz="4800">
              <a:latin typeface="Comic Sans MS" panose="030F0702030302020204" charset="0"/>
              <a:cs typeface="Comic Sans MS" panose="030F0702030302020204" charset="0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2477864" y="7353411"/>
            <a:ext cx="14965972" cy="16897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93775" lvl="1" indent="-496570" algn="l">
              <a:lnSpc>
                <a:spcPts val="6590"/>
              </a:lnSpc>
            </a:pPr>
            <a:r>
              <a:rPr lang="sr-Cyrl-RS" altLang="en-US" sz="5490">
                <a:solidFill>
                  <a:srgbClr val="000000"/>
                </a:solidFill>
                <a:latin typeface="Comic Sans MS" panose="030F0702030302020204" charset="0"/>
                <a:ea typeface="Arimo" panose="020B0604020202020204"/>
                <a:cs typeface="Comic Sans MS" panose="030F0702030302020204" charset="0"/>
                <a:sym typeface="Arimo" panose="020B0604020202020204"/>
              </a:rPr>
              <a:t>У називима планина, језера, мора и океана само </a:t>
            </a:r>
            <a:r>
              <a:rPr lang="sr-Cyrl-RS" altLang="en-US" sz="5490">
                <a:solidFill>
                  <a:srgbClr val="FF0000"/>
                </a:solidFill>
                <a:latin typeface="Comic Sans MS" panose="030F0702030302020204" charset="0"/>
                <a:ea typeface="Arimo" panose="020B0604020202020204"/>
                <a:cs typeface="Comic Sans MS" panose="030F0702030302020204" charset="0"/>
                <a:sym typeface="Arimo" panose="020B0604020202020204"/>
              </a:rPr>
              <a:t>почетно слово је велико.</a:t>
            </a:r>
            <a:endParaRPr lang="sr-Cyrl-RS" altLang="en-US" sz="5490">
              <a:solidFill>
                <a:srgbClr val="FF0000"/>
              </a:solidFill>
              <a:latin typeface="Comic Sans MS" panose="030F0702030302020204" charset="0"/>
              <a:ea typeface="Arimo" panose="020B0604020202020204"/>
              <a:cs typeface="Comic Sans MS" panose="030F0702030302020204" charset="0"/>
              <a:sym typeface="Arimo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E0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1525999" y="693190"/>
            <a:ext cx="15917348" cy="9117517"/>
            <a:chOff x="0" y="0"/>
            <a:chExt cx="3764577" cy="215636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64577" cy="2156364"/>
            </a:xfrm>
            <a:custGeom>
              <a:avLst/>
              <a:gdLst/>
              <a:ahLst/>
              <a:cxnLst/>
              <a:rect l="l" t="t" r="r" b="b"/>
              <a:pathLst>
                <a:path w="3764577" h="2156364">
                  <a:moveTo>
                    <a:pt x="24806" y="0"/>
                  </a:moveTo>
                  <a:lnTo>
                    <a:pt x="3739771" y="0"/>
                  </a:lnTo>
                  <a:cubicBezTo>
                    <a:pt x="3753471" y="0"/>
                    <a:pt x="3764577" y="11106"/>
                    <a:pt x="3764577" y="24806"/>
                  </a:cubicBezTo>
                  <a:lnTo>
                    <a:pt x="3764577" y="2131558"/>
                  </a:lnTo>
                  <a:cubicBezTo>
                    <a:pt x="3764577" y="2145258"/>
                    <a:pt x="3753471" y="2156364"/>
                    <a:pt x="3739771" y="2156364"/>
                  </a:cubicBezTo>
                  <a:lnTo>
                    <a:pt x="24806" y="2156364"/>
                  </a:lnTo>
                  <a:cubicBezTo>
                    <a:pt x="18227" y="2156364"/>
                    <a:pt x="11917" y="2153751"/>
                    <a:pt x="7265" y="2149098"/>
                  </a:cubicBezTo>
                  <a:cubicBezTo>
                    <a:pt x="2613" y="2144447"/>
                    <a:pt x="0" y="2138137"/>
                    <a:pt x="0" y="2131558"/>
                  </a:cubicBezTo>
                  <a:lnTo>
                    <a:pt x="0" y="24806"/>
                  </a:lnTo>
                  <a:cubicBezTo>
                    <a:pt x="0" y="18227"/>
                    <a:pt x="2613" y="11917"/>
                    <a:pt x="7265" y="7265"/>
                  </a:cubicBezTo>
                  <a:cubicBezTo>
                    <a:pt x="11917" y="2613"/>
                    <a:pt x="18227" y="0"/>
                    <a:pt x="24806" y="0"/>
                  </a:cubicBezTo>
                  <a:close/>
                </a:path>
              </a:pathLst>
            </a:custGeom>
            <a:solidFill>
              <a:srgbClr val="182C45">
                <a:alpha val="25882"/>
              </a:srgb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3764577" cy="21944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5" name="Group 5"/>
          <p:cNvGrpSpPr/>
          <p:nvPr/>
        </p:nvGrpSpPr>
        <p:grpSpPr>
          <a:xfrm rot="0">
            <a:off x="1525999" y="561269"/>
            <a:ext cx="15917348" cy="9164462"/>
            <a:chOff x="0" y="0"/>
            <a:chExt cx="3764577" cy="216746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764577" cy="2167467"/>
            </a:xfrm>
            <a:custGeom>
              <a:avLst/>
              <a:gdLst/>
              <a:ahLst/>
              <a:cxnLst/>
              <a:rect l="l" t="t" r="r" b="b"/>
              <a:pathLst>
                <a:path w="3764577" h="2167467">
                  <a:moveTo>
                    <a:pt x="24806" y="0"/>
                  </a:moveTo>
                  <a:lnTo>
                    <a:pt x="3739771" y="0"/>
                  </a:lnTo>
                  <a:cubicBezTo>
                    <a:pt x="3753471" y="0"/>
                    <a:pt x="3764577" y="11106"/>
                    <a:pt x="3764577" y="24806"/>
                  </a:cubicBezTo>
                  <a:lnTo>
                    <a:pt x="3764577" y="2142661"/>
                  </a:lnTo>
                  <a:cubicBezTo>
                    <a:pt x="3764577" y="2156361"/>
                    <a:pt x="3753471" y="2167467"/>
                    <a:pt x="3739771" y="2167467"/>
                  </a:cubicBezTo>
                  <a:lnTo>
                    <a:pt x="24806" y="2167467"/>
                  </a:lnTo>
                  <a:cubicBezTo>
                    <a:pt x="18227" y="2167467"/>
                    <a:pt x="11917" y="2164853"/>
                    <a:pt x="7265" y="2160201"/>
                  </a:cubicBezTo>
                  <a:cubicBezTo>
                    <a:pt x="2613" y="2155549"/>
                    <a:pt x="0" y="2149240"/>
                    <a:pt x="0" y="2142661"/>
                  </a:cubicBezTo>
                  <a:lnTo>
                    <a:pt x="0" y="24806"/>
                  </a:lnTo>
                  <a:cubicBezTo>
                    <a:pt x="0" y="18227"/>
                    <a:pt x="2613" y="11917"/>
                    <a:pt x="7265" y="7265"/>
                  </a:cubicBezTo>
                  <a:cubicBezTo>
                    <a:pt x="11917" y="2613"/>
                    <a:pt x="18227" y="0"/>
                    <a:pt x="24806" y="0"/>
                  </a:cubicBezTo>
                  <a:close/>
                </a:path>
              </a:pathLst>
            </a:custGeom>
            <a:solidFill>
              <a:srgbClr val="B1CFEC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3764577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8" name="Freeform 8"/>
          <p:cNvSpPr/>
          <p:nvPr/>
        </p:nvSpPr>
        <p:spPr>
          <a:xfrm rot="-5400000">
            <a:off x="16362525" y="995060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alphaModFix amt="2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5400000">
            <a:off x="16362525" y="2238313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alphaModFix amt="2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5400000">
            <a:off x="16362525" y="3482369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alphaModFix amt="2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5400000">
            <a:off x="16362525" y="4726425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alphaModFix amt="2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5400000">
            <a:off x="16362525" y="7211502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alphaModFix amt="2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-5400000">
            <a:off x="16362525" y="889101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-5400000">
            <a:off x="16362525" y="2136949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rot="-5400000">
            <a:off x="16362525" y="3381989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 rot="-5400000">
            <a:off x="16362525" y="4626045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 rot="-5400000">
            <a:off x="16362525" y="7114157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grpSp>
        <p:nvGrpSpPr>
          <p:cNvPr id="18" name="Group 18"/>
          <p:cNvGrpSpPr/>
          <p:nvPr/>
        </p:nvGrpSpPr>
        <p:grpSpPr>
          <a:xfrm rot="0">
            <a:off x="1447800" y="722630"/>
            <a:ext cx="16368395" cy="9164320"/>
            <a:chOff x="0" y="0"/>
            <a:chExt cx="3764577" cy="2167467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764577" cy="2167467"/>
            </a:xfrm>
            <a:custGeom>
              <a:avLst/>
              <a:gdLst/>
              <a:ahLst/>
              <a:cxnLst/>
              <a:rect l="l" t="t" r="r" b="b"/>
              <a:pathLst>
                <a:path w="3764577" h="2167467">
                  <a:moveTo>
                    <a:pt x="24806" y="0"/>
                  </a:moveTo>
                  <a:lnTo>
                    <a:pt x="3739771" y="0"/>
                  </a:lnTo>
                  <a:cubicBezTo>
                    <a:pt x="3753471" y="0"/>
                    <a:pt x="3764577" y="11106"/>
                    <a:pt x="3764577" y="24806"/>
                  </a:cubicBezTo>
                  <a:lnTo>
                    <a:pt x="3764577" y="2142661"/>
                  </a:lnTo>
                  <a:cubicBezTo>
                    <a:pt x="3764577" y="2156361"/>
                    <a:pt x="3753471" y="2167467"/>
                    <a:pt x="3739771" y="2167467"/>
                  </a:cubicBezTo>
                  <a:lnTo>
                    <a:pt x="24806" y="2167467"/>
                  </a:lnTo>
                  <a:cubicBezTo>
                    <a:pt x="18227" y="2167467"/>
                    <a:pt x="11917" y="2164853"/>
                    <a:pt x="7265" y="2160201"/>
                  </a:cubicBezTo>
                  <a:cubicBezTo>
                    <a:pt x="2613" y="2155549"/>
                    <a:pt x="0" y="2149240"/>
                    <a:pt x="0" y="2142661"/>
                  </a:cubicBezTo>
                  <a:lnTo>
                    <a:pt x="0" y="24806"/>
                  </a:lnTo>
                  <a:cubicBezTo>
                    <a:pt x="0" y="18227"/>
                    <a:pt x="2613" y="11917"/>
                    <a:pt x="7265" y="7265"/>
                  </a:cubicBezTo>
                  <a:cubicBezTo>
                    <a:pt x="11917" y="2613"/>
                    <a:pt x="18227" y="0"/>
                    <a:pt x="24806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3764577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21" name="Freeform 21"/>
          <p:cNvSpPr/>
          <p:nvPr/>
        </p:nvSpPr>
        <p:spPr>
          <a:xfrm>
            <a:off x="922637" y="1050653"/>
            <a:ext cx="736712" cy="8185694"/>
          </a:xfrm>
          <a:custGeom>
            <a:avLst/>
            <a:gdLst/>
            <a:ahLst/>
            <a:cxnLst/>
            <a:rect l="l" t="t" r="r" b="b"/>
            <a:pathLst>
              <a:path w="736712" h="8185694">
                <a:moveTo>
                  <a:pt x="0" y="0"/>
                </a:moveTo>
                <a:lnTo>
                  <a:pt x="736712" y="0"/>
                </a:lnTo>
                <a:lnTo>
                  <a:pt x="736712" y="8185694"/>
                </a:lnTo>
                <a:lnTo>
                  <a:pt x="0" y="8185694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23" name="TextBox 23"/>
          <p:cNvSpPr txBox="1"/>
          <p:nvPr/>
        </p:nvSpPr>
        <p:spPr>
          <a:xfrm>
            <a:off x="1447721" y="2552643"/>
            <a:ext cx="17970673" cy="844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93775" lvl="1" indent="-496570" algn="l">
              <a:lnSpc>
                <a:spcPts val="6590"/>
              </a:lnSpc>
              <a:buFont typeface="Arial" panose="020B0604020202020204"/>
              <a:buChar char="•"/>
            </a:pPr>
            <a:r>
              <a:rPr lang="sr-Cyrl-RS" altLang="en-US" sz="4800">
                <a:solidFill>
                  <a:srgbClr val="FF0000"/>
                </a:solidFill>
                <a:latin typeface="Comic Sans MS" panose="030F0702030302020204" charset="0"/>
                <a:ea typeface="Arimo" panose="020B0604020202020204"/>
                <a:cs typeface="Comic Sans MS" panose="030F0702030302020204" charset="0"/>
                <a:sym typeface="Arimo" panose="020B0604020202020204"/>
              </a:rPr>
              <a:t>Реке:</a:t>
            </a:r>
            <a:r>
              <a:rPr lang="sr-Cyrl-RS" altLang="en-US" sz="4800">
                <a:solidFill>
                  <a:srgbClr val="000000"/>
                </a:solidFill>
                <a:latin typeface="Comic Sans MS" panose="030F0702030302020204" charset="0"/>
                <a:ea typeface="Arimo" panose="020B0604020202020204"/>
                <a:cs typeface="Comic Sans MS" panose="030F0702030302020204" charset="0"/>
                <a:sym typeface="Arimo" panose="020B0604020202020204"/>
              </a:rPr>
              <a:t> Велика Морава, Јужна Морава, Бели Тимок...</a:t>
            </a:r>
            <a:endParaRPr lang="sr-Cyrl-RS" altLang="en-US" sz="4800">
              <a:solidFill>
                <a:srgbClr val="14CD68"/>
              </a:solidFill>
              <a:latin typeface="Comic Sans MS" panose="030F0702030302020204" charset="0"/>
              <a:ea typeface="Arimo" panose="020B0604020202020204"/>
              <a:cs typeface="Comic Sans MS" panose="030F0702030302020204" charset="0"/>
              <a:sym typeface="Arimo" panose="020B0604020202020204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1497886" y="5524510"/>
            <a:ext cx="15945747" cy="16897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183005" lvl="1" indent="-685800" algn="l">
              <a:lnSpc>
                <a:spcPts val="6590"/>
              </a:lnSpc>
              <a:buFont typeface="Arial" panose="020B0604020202020204" pitchFamily="34" charset="0"/>
              <a:buChar char="•"/>
            </a:pPr>
            <a:r>
              <a:rPr lang="sr-Cyrl-RS" altLang="en-US" sz="4800">
                <a:solidFill>
                  <a:schemeClr val="tx1"/>
                </a:solidFill>
                <a:latin typeface="Comic Sans MS" panose="030F0702030302020204" charset="0"/>
                <a:ea typeface="Arimo" panose="020B0604020202020204"/>
                <a:cs typeface="Comic Sans MS" panose="030F0702030302020204" charset="0"/>
                <a:sym typeface="Arimo" panose="020B0604020202020204"/>
              </a:rPr>
              <a:t>Ако се у називу река налазе две речи, обе се пишу </a:t>
            </a:r>
            <a:r>
              <a:rPr lang="sr-Cyrl-RS" altLang="en-US" sz="4800">
                <a:solidFill>
                  <a:srgbClr val="FF0000"/>
                </a:solidFill>
                <a:latin typeface="Comic Sans MS" panose="030F0702030302020204" charset="0"/>
                <a:ea typeface="Arimo" panose="020B0604020202020204"/>
                <a:cs typeface="Comic Sans MS" panose="030F0702030302020204" charset="0"/>
                <a:sym typeface="Arimo" panose="020B0604020202020204"/>
              </a:rPr>
              <a:t>великим почетним словом.</a:t>
            </a:r>
            <a:endParaRPr lang="sr-Cyrl-RS" altLang="en-US" sz="4800">
              <a:solidFill>
                <a:srgbClr val="FF0000"/>
              </a:solidFill>
              <a:latin typeface="Comic Sans MS" panose="030F0702030302020204" charset="0"/>
              <a:ea typeface="Arimo" panose="020B0604020202020204"/>
              <a:cs typeface="Comic Sans MS" panose="030F0702030302020204" charset="0"/>
              <a:sym typeface="Arimo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E0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1525999" y="693190"/>
            <a:ext cx="15917348" cy="9117517"/>
            <a:chOff x="0" y="0"/>
            <a:chExt cx="3764577" cy="215636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64577" cy="2156364"/>
            </a:xfrm>
            <a:custGeom>
              <a:avLst/>
              <a:gdLst/>
              <a:ahLst/>
              <a:cxnLst/>
              <a:rect l="l" t="t" r="r" b="b"/>
              <a:pathLst>
                <a:path w="3764577" h="2156364">
                  <a:moveTo>
                    <a:pt x="24806" y="0"/>
                  </a:moveTo>
                  <a:lnTo>
                    <a:pt x="3739771" y="0"/>
                  </a:lnTo>
                  <a:cubicBezTo>
                    <a:pt x="3753471" y="0"/>
                    <a:pt x="3764577" y="11106"/>
                    <a:pt x="3764577" y="24806"/>
                  </a:cubicBezTo>
                  <a:lnTo>
                    <a:pt x="3764577" y="2131558"/>
                  </a:lnTo>
                  <a:cubicBezTo>
                    <a:pt x="3764577" y="2145258"/>
                    <a:pt x="3753471" y="2156364"/>
                    <a:pt x="3739771" y="2156364"/>
                  </a:cubicBezTo>
                  <a:lnTo>
                    <a:pt x="24806" y="2156364"/>
                  </a:lnTo>
                  <a:cubicBezTo>
                    <a:pt x="18227" y="2156364"/>
                    <a:pt x="11917" y="2153751"/>
                    <a:pt x="7265" y="2149098"/>
                  </a:cubicBezTo>
                  <a:cubicBezTo>
                    <a:pt x="2613" y="2144447"/>
                    <a:pt x="0" y="2138137"/>
                    <a:pt x="0" y="2131558"/>
                  </a:cubicBezTo>
                  <a:lnTo>
                    <a:pt x="0" y="24806"/>
                  </a:lnTo>
                  <a:cubicBezTo>
                    <a:pt x="0" y="18227"/>
                    <a:pt x="2613" y="11917"/>
                    <a:pt x="7265" y="7265"/>
                  </a:cubicBezTo>
                  <a:cubicBezTo>
                    <a:pt x="11917" y="2613"/>
                    <a:pt x="18227" y="0"/>
                    <a:pt x="24806" y="0"/>
                  </a:cubicBezTo>
                  <a:close/>
                </a:path>
              </a:pathLst>
            </a:custGeom>
            <a:solidFill>
              <a:srgbClr val="182C45">
                <a:alpha val="25882"/>
              </a:srgb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3764577" cy="21944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5" name="Group 5"/>
          <p:cNvGrpSpPr/>
          <p:nvPr/>
        </p:nvGrpSpPr>
        <p:grpSpPr>
          <a:xfrm rot="0">
            <a:off x="1525999" y="561269"/>
            <a:ext cx="15917348" cy="9164462"/>
            <a:chOff x="0" y="0"/>
            <a:chExt cx="3764577" cy="216746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764577" cy="2167467"/>
            </a:xfrm>
            <a:custGeom>
              <a:avLst/>
              <a:gdLst/>
              <a:ahLst/>
              <a:cxnLst/>
              <a:rect l="l" t="t" r="r" b="b"/>
              <a:pathLst>
                <a:path w="3764577" h="2167467">
                  <a:moveTo>
                    <a:pt x="24806" y="0"/>
                  </a:moveTo>
                  <a:lnTo>
                    <a:pt x="3739771" y="0"/>
                  </a:lnTo>
                  <a:cubicBezTo>
                    <a:pt x="3753471" y="0"/>
                    <a:pt x="3764577" y="11106"/>
                    <a:pt x="3764577" y="24806"/>
                  </a:cubicBezTo>
                  <a:lnTo>
                    <a:pt x="3764577" y="2142661"/>
                  </a:lnTo>
                  <a:cubicBezTo>
                    <a:pt x="3764577" y="2156361"/>
                    <a:pt x="3753471" y="2167467"/>
                    <a:pt x="3739771" y="2167467"/>
                  </a:cubicBezTo>
                  <a:lnTo>
                    <a:pt x="24806" y="2167467"/>
                  </a:lnTo>
                  <a:cubicBezTo>
                    <a:pt x="18227" y="2167467"/>
                    <a:pt x="11917" y="2164853"/>
                    <a:pt x="7265" y="2160201"/>
                  </a:cubicBezTo>
                  <a:cubicBezTo>
                    <a:pt x="2613" y="2155549"/>
                    <a:pt x="0" y="2149240"/>
                    <a:pt x="0" y="2142661"/>
                  </a:cubicBezTo>
                  <a:lnTo>
                    <a:pt x="0" y="24806"/>
                  </a:lnTo>
                  <a:cubicBezTo>
                    <a:pt x="0" y="18227"/>
                    <a:pt x="2613" y="11917"/>
                    <a:pt x="7265" y="7265"/>
                  </a:cubicBezTo>
                  <a:cubicBezTo>
                    <a:pt x="11917" y="2613"/>
                    <a:pt x="18227" y="0"/>
                    <a:pt x="24806" y="0"/>
                  </a:cubicBezTo>
                  <a:close/>
                </a:path>
              </a:pathLst>
            </a:custGeom>
            <a:solidFill>
              <a:srgbClr val="B1CFEC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3764577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8" name="Freeform 8"/>
          <p:cNvSpPr/>
          <p:nvPr/>
        </p:nvSpPr>
        <p:spPr>
          <a:xfrm rot="-5400000">
            <a:off x="16362525" y="995060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alphaModFix amt="2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5400000">
            <a:off x="16362525" y="2238313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alphaModFix amt="2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5400000">
            <a:off x="16362525" y="3482369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alphaModFix amt="2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5400000">
            <a:off x="16362525" y="4726425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alphaModFix amt="2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5400000">
            <a:off x="16362525" y="7211502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alphaModFix amt="2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-5400000">
            <a:off x="16362525" y="889101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-5400000">
            <a:off x="16362525" y="2136949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rot="-5400000">
            <a:off x="16362525" y="3381989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 rot="-5400000">
            <a:off x="16362525" y="4626045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 rot="-5400000">
            <a:off x="16362525" y="7114157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grpSp>
        <p:nvGrpSpPr>
          <p:cNvPr id="18" name="Group 18"/>
          <p:cNvGrpSpPr/>
          <p:nvPr/>
        </p:nvGrpSpPr>
        <p:grpSpPr>
          <a:xfrm rot="0">
            <a:off x="1447800" y="722630"/>
            <a:ext cx="16368395" cy="9164320"/>
            <a:chOff x="0" y="0"/>
            <a:chExt cx="3764577" cy="2167467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764577" cy="2167467"/>
            </a:xfrm>
            <a:custGeom>
              <a:avLst/>
              <a:gdLst/>
              <a:ahLst/>
              <a:cxnLst/>
              <a:rect l="l" t="t" r="r" b="b"/>
              <a:pathLst>
                <a:path w="3764577" h="2167467">
                  <a:moveTo>
                    <a:pt x="24806" y="0"/>
                  </a:moveTo>
                  <a:lnTo>
                    <a:pt x="3739771" y="0"/>
                  </a:lnTo>
                  <a:cubicBezTo>
                    <a:pt x="3753471" y="0"/>
                    <a:pt x="3764577" y="11106"/>
                    <a:pt x="3764577" y="24806"/>
                  </a:cubicBezTo>
                  <a:lnTo>
                    <a:pt x="3764577" y="2142661"/>
                  </a:lnTo>
                  <a:cubicBezTo>
                    <a:pt x="3764577" y="2156361"/>
                    <a:pt x="3753471" y="2167467"/>
                    <a:pt x="3739771" y="2167467"/>
                  </a:cubicBezTo>
                  <a:lnTo>
                    <a:pt x="24806" y="2167467"/>
                  </a:lnTo>
                  <a:cubicBezTo>
                    <a:pt x="18227" y="2167467"/>
                    <a:pt x="11917" y="2164853"/>
                    <a:pt x="7265" y="2160201"/>
                  </a:cubicBezTo>
                  <a:cubicBezTo>
                    <a:pt x="2613" y="2155549"/>
                    <a:pt x="0" y="2149240"/>
                    <a:pt x="0" y="2142661"/>
                  </a:cubicBezTo>
                  <a:lnTo>
                    <a:pt x="0" y="24806"/>
                  </a:lnTo>
                  <a:cubicBezTo>
                    <a:pt x="0" y="18227"/>
                    <a:pt x="2613" y="11917"/>
                    <a:pt x="7265" y="7265"/>
                  </a:cubicBezTo>
                  <a:cubicBezTo>
                    <a:pt x="11917" y="2613"/>
                    <a:pt x="18227" y="0"/>
                    <a:pt x="24806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3764577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21" name="Freeform 21"/>
          <p:cNvSpPr/>
          <p:nvPr/>
        </p:nvSpPr>
        <p:spPr>
          <a:xfrm>
            <a:off x="922637" y="1050653"/>
            <a:ext cx="736712" cy="8185694"/>
          </a:xfrm>
          <a:custGeom>
            <a:avLst/>
            <a:gdLst/>
            <a:ahLst/>
            <a:cxnLst/>
            <a:rect l="l" t="t" r="r" b="b"/>
            <a:pathLst>
              <a:path w="736712" h="8185694">
                <a:moveTo>
                  <a:pt x="0" y="0"/>
                </a:moveTo>
                <a:lnTo>
                  <a:pt x="736712" y="0"/>
                </a:lnTo>
                <a:lnTo>
                  <a:pt x="736712" y="8185694"/>
                </a:lnTo>
                <a:lnTo>
                  <a:pt x="0" y="8185694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27" name="TextBox 24"/>
          <p:cNvSpPr txBox="1"/>
          <p:nvPr/>
        </p:nvSpPr>
        <p:spPr>
          <a:xfrm>
            <a:off x="1525826" y="685175"/>
            <a:ext cx="15945747" cy="16897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p>
            <a:pPr marL="1183005" lvl="1" indent="-685800" algn="l">
              <a:lnSpc>
                <a:spcPts val="6590"/>
              </a:lnSpc>
              <a:buFont typeface="Arial" panose="020B0604020202020204" pitchFamily="34" charset="0"/>
              <a:buChar char="•"/>
            </a:pPr>
            <a:r>
              <a:rPr lang="sr-Cyrl-RS" altLang="en-US" sz="480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Comic Sans MS" panose="030F0702030302020204" charset="0"/>
                <a:ea typeface="Arimo" panose="020B0604020202020204"/>
                <a:cs typeface="Comic Sans MS" panose="030F0702030302020204" charset="0"/>
                <a:sym typeface="Arimo" panose="020B0604020202020204"/>
              </a:rPr>
              <a:t>Препиши текст писаним словима ћирилице водећи рачуна о правопису.</a:t>
            </a:r>
            <a:endParaRPr lang="sr-Cyrl-RS" altLang="en-US" sz="480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Comic Sans MS" panose="030F0702030302020204" charset="0"/>
              <a:ea typeface="Arimo" panose="020B0604020202020204"/>
              <a:cs typeface="Comic Sans MS" panose="030F0702030302020204" charset="0"/>
              <a:sym typeface="Arimo" panose="020B0604020202020204"/>
            </a:endParaRPr>
          </a:p>
        </p:txBody>
      </p:sp>
      <p:sp>
        <p:nvSpPr>
          <p:cNvPr id="22" name="TextBox 24"/>
          <p:cNvSpPr txBox="1"/>
          <p:nvPr/>
        </p:nvSpPr>
        <p:spPr>
          <a:xfrm>
            <a:off x="1525826" y="3013085"/>
            <a:ext cx="15945747" cy="5915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p>
            <a:pPr marL="497205" lvl="1" indent="0" algn="l">
              <a:lnSpc>
                <a:spcPts val="6590"/>
              </a:lnSpc>
              <a:buFont typeface="Arial" panose="020B0604020202020204" pitchFamily="34" charset="0"/>
              <a:buNone/>
            </a:pPr>
            <a:r>
              <a:rPr lang="sr-Cyrl-RS" altLang="en-US" sz="5400">
                <a:solidFill>
                  <a:schemeClr val="tx1"/>
                </a:solidFill>
                <a:latin typeface="Calibri" panose="020F0502020204030204" charset="0"/>
                <a:ea typeface="Arimo" panose="020B0604020202020204"/>
                <a:cs typeface="Calibri" panose="020F0502020204030204" charset="0"/>
                <a:sym typeface="Arimo" panose="020B0604020202020204"/>
              </a:rPr>
              <a:t>НАЂА ЈЕ ДАНАС СРЕЋНА ОНА ЖИВИ У БЕЛОЈ ЦРКВИ ЗНАТЕ ЛИ ЗАШТО ЈЕ НАЂА СРЕЋНА ДОК ЈЕ ШЕТАЛА ПОРЕД РЕКЕ НЕРЕ СРЕЛА ЈЕ ДРУГАРИЦУ МАРИЈУ ДУГО СЕ НИСУ ВИДЕЛЕ ЗАТО ШТО МАРИЈА ЖИВИ У ЦРНОЈ ГОРИ НАЂА  СЕ СА МАРИЈОМ ДОГОВОРИЛА ДА СЕ НА ЛЕТО ДРУЖЕ НА БЕЛОЦРКВАНСКОМ ЈЕЗЕРУ ЈЕДВА ЧЕКАЈУ</a:t>
            </a:r>
            <a:endParaRPr lang="sr-Cyrl-RS" altLang="en-US" sz="5400">
              <a:solidFill>
                <a:schemeClr val="tx1"/>
              </a:solidFill>
              <a:latin typeface="Calibri" panose="020F0502020204030204" charset="0"/>
              <a:ea typeface="Arimo" panose="020B0604020202020204"/>
              <a:cs typeface="Calibri" panose="020F0502020204030204" charset="0"/>
              <a:sym typeface="Arimo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E0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1525999" y="693190"/>
            <a:ext cx="15917348" cy="9117517"/>
            <a:chOff x="0" y="0"/>
            <a:chExt cx="3764577" cy="215636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64577" cy="2156364"/>
            </a:xfrm>
            <a:custGeom>
              <a:avLst/>
              <a:gdLst/>
              <a:ahLst/>
              <a:cxnLst/>
              <a:rect l="l" t="t" r="r" b="b"/>
              <a:pathLst>
                <a:path w="3764577" h="2156364">
                  <a:moveTo>
                    <a:pt x="24806" y="0"/>
                  </a:moveTo>
                  <a:lnTo>
                    <a:pt x="3739771" y="0"/>
                  </a:lnTo>
                  <a:cubicBezTo>
                    <a:pt x="3753471" y="0"/>
                    <a:pt x="3764577" y="11106"/>
                    <a:pt x="3764577" y="24806"/>
                  </a:cubicBezTo>
                  <a:lnTo>
                    <a:pt x="3764577" y="2131558"/>
                  </a:lnTo>
                  <a:cubicBezTo>
                    <a:pt x="3764577" y="2145258"/>
                    <a:pt x="3753471" y="2156364"/>
                    <a:pt x="3739771" y="2156364"/>
                  </a:cubicBezTo>
                  <a:lnTo>
                    <a:pt x="24806" y="2156364"/>
                  </a:lnTo>
                  <a:cubicBezTo>
                    <a:pt x="18227" y="2156364"/>
                    <a:pt x="11917" y="2153751"/>
                    <a:pt x="7265" y="2149098"/>
                  </a:cubicBezTo>
                  <a:cubicBezTo>
                    <a:pt x="2613" y="2144447"/>
                    <a:pt x="0" y="2138137"/>
                    <a:pt x="0" y="2131558"/>
                  </a:cubicBezTo>
                  <a:lnTo>
                    <a:pt x="0" y="24806"/>
                  </a:lnTo>
                  <a:cubicBezTo>
                    <a:pt x="0" y="18227"/>
                    <a:pt x="2613" y="11917"/>
                    <a:pt x="7265" y="7265"/>
                  </a:cubicBezTo>
                  <a:cubicBezTo>
                    <a:pt x="11917" y="2613"/>
                    <a:pt x="18227" y="0"/>
                    <a:pt x="24806" y="0"/>
                  </a:cubicBezTo>
                  <a:close/>
                </a:path>
              </a:pathLst>
            </a:custGeom>
            <a:solidFill>
              <a:srgbClr val="182C45">
                <a:alpha val="25882"/>
              </a:srgb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3764577" cy="21944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5" name="Group 5"/>
          <p:cNvGrpSpPr/>
          <p:nvPr/>
        </p:nvGrpSpPr>
        <p:grpSpPr>
          <a:xfrm rot="0">
            <a:off x="1525999" y="561269"/>
            <a:ext cx="15917348" cy="9164462"/>
            <a:chOff x="0" y="0"/>
            <a:chExt cx="3764577" cy="216746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764577" cy="2167467"/>
            </a:xfrm>
            <a:custGeom>
              <a:avLst/>
              <a:gdLst/>
              <a:ahLst/>
              <a:cxnLst/>
              <a:rect l="l" t="t" r="r" b="b"/>
              <a:pathLst>
                <a:path w="3764577" h="2167467">
                  <a:moveTo>
                    <a:pt x="24806" y="0"/>
                  </a:moveTo>
                  <a:lnTo>
                    <a:pt x="3739771" y="0"/>
                  </a:lnTo>
                  <a:cubicBezTo>
                    <a:pt x="3753471" y="0"/>
                    <a:pt x="3764577" y="11106"/>
                    <a:pt x="3764577" y="24806"/>
                  </a:cubicBezTo>
                  <a:lnTo>
                    <a:pt x="3764577" y="2142661"/>
                  </a:lnTo>
                  <a:cubicBezTo>
                    <a:pt x="3764577" y="2156361"/>
                    <a:pt x="3753471" y="2167467"/>
                    <a:pt x="3739771" y="2167467"/>
                  </a:cubicBezTo>
                  <a:lnTo>
                    <a:pt x="24806" y="2167467"/>
                  </a:lnTo>
                  <a:cubicBezTo>
                    <a:pt x="18227" y="2167467"/>
                    <a:pt x="11917" y="2164853"/>
                    <a:pt x="7265" y="2160201"/>
                  </a:cubicBezTo>
                  <a:cubicBezTo>
                    <a:pt x="2613" y="2155549"/>
                    <a:pt x="0" y="2149240"/>
                    <a:pt x="0" y="2142661"/>
                  </a:cubicBezTo>
                  <a:lnTo>
                    <a:pt x="0" y="24806"/>
                  </a:lnTo>
                  <a:cubicBezTo>
                    <a:pt x="0" y="18227"/>
                    <a:pt x="2613" y="11917"/>
                    <a:pt x="7265" y="7265"/>
                  </a:cubicBezTo>
                  <a:cubicBezTo>
                    <a:pt x="11917" y="2613"/>
                    <a:pt x="18227" y="0"/>
                    <a:pt x="24806" y="0"/>
                  </a:cubicBezTo>
                  <a:close/>
                </a:path>
              </a:pathLst>
            </a:custGeom>
            <a:solidFill>
              <a:srgbClr val="B1CFEC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3764577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8" name="Freeform 8"/>
          <p:cNvSpPr/>
          <p:nvPr/>
        </p:nvSpPr>
        <p:spPr>
          <a:xfrm rot="-5400000">
            <a:off x="16362525" y="995060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alphaModFix amt="2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5400000">
            <a:off x="16362525" y="2238313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alphaModFix amt="2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5400000">
            <a:off x="16362525" y="3482369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alphaModFix amt="2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5400000">
            <a:off x="16362525" y="4726425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alphaModFix amt="2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5400000">
            <a:off x="16362525" y="7211502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alphaModFix amt="2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-5400000">
            <a:off x="16362525" y="889101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-5400000">
            <a:off x="16362525" y="2136949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rot="-5400000">
            <a:off x="16362525" y="3381989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 rot="-5400000">
            <a:off x="16362525" y="4626045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 rot="-5400000">
            <a:off x="16362525" y="7114157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grpSp>
        <p:nvGrpSpPr>
          <p:cNvPr id="18" name="Group 18"/>
          <p:cNvGrpSpPr/>
          <p:nvPr/>
        </p:nvGrpSpPr>
        <p:grpSpPr>
          <a:xfrm rot="0">
            <a:off x="1447800" y="722630"/>
            <a:ext cx="16368395" cy="9164320"/>
            <a:chOff x="0" y="0"/>
            <a:chExt cx="3764577" cy="2167467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764577" cy="2167467"/>
            </a:xfrm>
            <a:custGeom>
              <a:avLst/>
              <a:gdLst/>
              <a:ahLst/>
              <a:cxnLst/>
              <a:rect l="l" t="t" r="r" b="b"/>
              <a:pathLst>
                <a:path w="3764577" h="2167467">
                  <a:moveTo>
                    <a:pt x="24806" y="0"/>
                  </a:moveTo>
                  <a:lnTo>
                    <a:pt x="3739771" y="0"/>
                  </a:lnTo>
                  <a:cubicBezTo>
                    <a:pt x="3753471" y="0"/>
                    <a:pt x="3764577" y="11106"/>
                    <a:pt x="3764577" y="24806"/>
                  </a:cubicBezTo>
                  <a:lnTo>
                    <a:pt x="3764577" y="2142661"/>
                  </a:lnTo>
                  <a:cubicBezTo>
                    <a:pt x="3764577" y="2156361"/>
                    <a:pt x="3753471" y="2167467"/>
                    <a:pt x="3739771" y="2167467"/>
                  </a:cubicBezTo>
                  <a:lnTo>
                    <a:pt x="24806" y="2167467"/>
                  </a:lnTo>
                  <a:cubicBezTo>
                    <a:pt x="18227" y="2167467"/>
                    <a:pt x="11917" y="2164853"/>
                    <a:pt x="7265" y="2160201"/>
                  </a:cubicBezTo>
                  <a:cubicBezTo>
                    <a:pt x="2613" y="2155549"/>
                    <a:pt x="0" y="2149240"/>
                    <a:pt x="0" y="2142661"/>
                  </a:cubicBezTo>
                  <a:lnTo>
                    <a:pt x="0" y="24806"/>
                  </a:lnTo>
                  <a:cubicBezTo>
                    <a:pt x="0" y="18227"/>
                    <a:pt x="2613" y="11917"/>
                    <a:pt x="7265" y="7265"/>
                  </a:cubicBezTo>
                  <a:cubicBezTo>
                    <a:pt x="11917" y="2613"/>
                    <a:pt x="18227" y="0"/>
                    <a:pt x="24806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3764577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21" name="Freeform 21"/>
          <p:cNvSpPr/>
          <p:nvPr/>
        </p:nvSpPr>
        <p:spPr>
          <a:xfrm>
            <a:off x="922637" y="1050653"/>
            <a:ext cx="736712" cy="8185694"/>
          </a:xfrm>
          <a:custGeom>
            <a:avLst/>
            <a:gdLst/>
            <a:ahLst/>
            <a:cxnLst/>
            <a:rect l="l" t="t" r="r" b="b"/>
            <a:pathLst>
              <a:path w="736712" h="8185694">
                <a:moveTo>
                  <a:pt x="0" y="0"/>
                </a:moveTo>
                <a:lnTo>
                  <a:pt x="736712" y="0"/>
                </a:lnTo>
                <a:lnTo>
                  <a:pt x="736712" y="8185694"/>
                </a:lnTo>
                <a:lnTo>
                  <a:pt x="0" y="8185694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28" name="TextBox 24"/>
          <p:cNvSpPr txBox="1"/>
          <p:nvPr/>
        </p:nvSpPr>
        <p:spPr>
          <a:xfrm>
            <a:off x="1525905" y="1481455"/>
            <a:ext cx="15945485" cy="744728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p>
            <a:pPr marL="497205" lvl="1" indent="0" algn="l">
              <a:lnSpc>
                <a:spcPts val="6590"/>
              </a:lnSpc>
              <a:buFont typeface="Arial" panose="020B0604020202020204" pitchFamily="34" charset="0"/>
              <a:buNone/>
            </a:pPr>
            <a:r>
              <a:rPr lang="sr-Cyrl-RS" altLang="en-US" sz="7200">
                <a:solidFill>
                  <a:srgbClr val="FF0000"/>
                </a:solidFill>
                <a:latin typeface="Calibri" panose="020F0502020204030204" charset="0"/>
                <a:ea typeface="Arimo" panose="020B0604020202020204"/>
                <a:cs typeface="Calibri" panose="020F0502020204030204" charset="0"/>
                <a:sym typeface="Arimo" panose="020B0604020202020204"/>
              </a:rPr>
              <a:t>Н</a:t>
            </a:r>
            <a:r>
              <a:rPr lang="sr-Cyrl-RS" altLang="en-US" sz="7200">
                <a:solidFill>
                  <a:schemeClr val="tx1"/>
                </a:solidFill>
                <a:latin typeface="Calibri" panose="020F0502020204030204" charset="0"/>
                <a:ea typeface="Arimo" panose="020B0604020202020204"/>
                <a:cs typeface="Calibri" panose="020F0502020204030204" charset="0"/>
                <a:sym typeface="Arimo" panose="020B0604020202020204"/>
              </a:rPr>
              <a:t>ађа је данас срећна</a:t>
            </a:r>
            <a:r>
              <a:rPr lang="sr-Cyrl-RS" altLang="en-US" sz="7200">
                <a:solidFill>
                  <a:srgbClr val="FF0000"/>
                </a:solidFill>
                <a:latin typeface="Calibri" panose="020F0502020204030204" charset="0"/>
                <a:ea typeface="Arimo" panose="020B0604020202020204"/>
                <a:cs typeface="Calibri" panose="020F0502020204030204" charset="0"/>
                <a:sym typeface="Arimo" panose="020B0604020202020204"/>
              </a:rPr>
              <a:t>.</a:t>
            </a:r>
            <a:r>
              <a:rPr lang="sr-Cyrl-RS" altLang="en-US" sz="7200">
                <a:solidFill>
                  <a:schemeClr val="tx1"/>
                </a:solidFill>
                <a:latin typeface="Calibri" panose="020F0502020204030204" charset="0"/>
                <a:ea typeface="Arimo" panose="020B0604020202020204"/>
                <a:cs typeface="Calibri" panose="020F0502020204030204" charset="0"/>
                <a:sym typeface="Arimo" panose="020B0604020202020204"/>
              </a:rPr>
              <a:t> </a:t>
            </a:r>
            <a:r>
              <a:rPr lang="sr-Cyrl-RS" altLang="en-US" sz="7200">
                <a:solidFill>
                  <a:srgbClr val="FF0000"/>
                </a:solidFill>
                <a:latin typeface="Calibri" panose="020F0502020204030204" charset="0"/>
                <a:ea typeface="Arimo" panose="020B0604020202020204"/>
                <a:cs typeface="Calibri" panose="020F0502020204030204" charset="0"/>
                <a:sym typeface="Arimo" panose="020B0604020202020204"/>
              </a:rPr>
              <a:t>О</a:t>
            </a:r>
            <a:r>
              <a:rPr lang="sr-Cyrl-RS" altLang="en-US" sz="7200">
                <a:solidFill>
                  <a:schemeClr val="tx1"/>
                </a:solidFill>
                <a:latin typeface="Calibri" panose="020F0502020204030204" charset="0"/>
                <a:ea typeface="Arimo" panose="020B0604020202020204"/>
                <a:cs typeface="Calibri" panose="020F0502020204030204" charset="0"/>
                <a:sym typeface="Arimo" panose="020B0604020202020204"/>
              </a:rPr>
              <a:t>на живи у </a:t>
            </a:r>
            <a:r>
              <a:rPr lang="sr-Cyrl-RS" altLang="en-US" sz="7200">
                <a:solidFill>
                  <a:srgbClr val="FF0000"/>
                </a:solidFill>
                <a:latin typeface="Calibri" panose="020F0502020204030204" charset="0"/>
                <a:ea typeface="Arimo" panose="020B0604020202020204"/>
                <a:cs typeface="Calibri" panose="020F0502020204030204" charset="0"/>
                <a:sym typeface="Arimo" panose="020B0604020202020204"/>
              </a:rPr>
              <a:t>Б</a:t>
            </a:r>
            <a:r>
              <a:rPr lang="sr-Cyrl-RS" altLang="en-US" sz="7200">
                <a:solidFill>
                  <a:schemeClr val="tx1"/>
                </a:solidFill>
                <a:latin typeface="Calibri" panose="020F0502020204030204" charset="0"/>
                <a:ea typeface="Arimo" panose="020B0604020202020204"/>
                <a:cs typeface="Calibri" panose="020F0502020204030204" charset="0"/>
                <a:sym typeface="Arimo" panose="020B0604020202020204"/>
              </a:rPr>
              <a:t>елој </a:t>
            </a:r>
            <a:r>
              <a:rPr lang="sr-Cyrl-RS" altLang="en-US" sz="7200">
                <a:solidFill>
                  <a:srgbClr val="FF0000"/>
                </a:solidFill>
                <a:latin typeface="Calibri" panose="020F0502020204030204" charset="0"/>
                <a:ea typeface="Arimo" panose="020B0604020202020204"/>
                <a:cs typeface="Calibri" panose="020F0502020204030204" charset="0"/>
                <a:sym typeface="Arimo" panose="020B0604020202020204"/>
              </a:rPr>
              <a:t>Ц</a:t>
            </a:r>
            <a:r>
              <a:rPr lang="sr-Cyrl-RS" altLang="en-US" sz="7200">
                <a:solidFill>
                  <a:schemeClr val="tx1"/>
                </a:solidFill>
                <a:latin typeface="Calibri" panose="020F0502020204030204" charset="0"/>
                <a:ea typeface="Arimo" panose="020B0604020202020204"/>
                <a:cs typeface="Calibri" panose="020F0502020204030204" charset="0"/>
                <a:sym typeface="Arimo" panose="020B0604020202020204"/>
              </a:rPr>
              <a:t>ркви</a:t>
            </a:r>
            <a:r>
              <a:rPr lang="sr-Cyrl-RS" altLang="en-US" sz="7200">
                <a:solidFill>
                  <a:srgbClr val="FF0000"/>
                </a:solidFill>
                <a:latin typeface="Calibri" panose="020F0502020204030204" charset="0"/>
                <a:ea typeface="Arimo" panose="020B0604020202020204"/>
                <a:cs typeface="Calibri" panose="020F0502020204030204" charset="0"/>
                <a:sym typeface="Arimo" panose="020B0604020202020204"/>
              </a:rPr>
              <a:t>. З</a:t>
            </a:r>
            <a:r>
              <a:rPr lang="sr-Cyrl-RS" altLang="en-US" sz="7200">
                <a:solidFill>
                  <a:schemeClr val="tx1"/>
                </a:solidFill>
                <a:latin typeface="Calibri" panose="020F0502020204030204" charset="0"/>
                <a:ea typeface="Arimo" panose="020B0604020202020204"/>
                <a:cs typeface="Calibri" panose="020F0502020204030204" charset="0"/>
                <a:sym typeface="Arimo" panose="020B0604020202020204"/>
              </a:rPr>
              <a:t>нате ли зашто је </a:t>
            </a:r>
            <a:r>
              <a:rPr lang="sr-Cyrl-RS" altLang="en-US" sz="7200">
                <a:solidFill>
                  <a:srgbClr val="FF0000"/>
                </a:solidFill>
                <a:latin typeface="Calibri" panose="020F0502020204030204" charset="0"/>
                <a:ea typeface="Arimo" panose="020B0604020202020204"/>
                <a:cs typeface="Calibri" panose="020F0502020204030204" charset="0"/>
                <a:sym typeface="Arimo" panose="020B0604020202020204"/>
              </a:rPr>
              <a:t>Н</a:t>
            </a:r>
            <a:r>
              <a:rPr lang="sr-Cyrl-RS" altLang="en-US" sz="7200">
                <a:solidFill>
                  <a:schemeClr val="tx1"/>
                </a:solidFill>
                <a:latin typeface="Calibri" panose="020F0502020204030204" charset="0"/>
                <a:ea typeface="Arimo" panose="020B0604020202020204"/>
                <a:cs typeface="Calibri" panose="020F0502020204030204" charset="0"/>
                <a:sym typeface="Arimo" panose="020B0604020202020204"/>
              </a:rPr>
              <a:t>ађа срећна</a:t>
            </a:r>
            <a:r>
              <a:rPr lang="sr-Cyrl-RS" altLang="en-US" sz="7200">
                <a:solidFill>
                  <a:srgbClr val="FF0000"/>
                </a:solidFill>
                <a:latin typeface="Calibri" panose="020F0502020204030204" charset="0"/>
                <a:ea typeface="Arimo" panose="020B0604020202020204"/>
                <a:cs typeface="Calibri" panose="020F0502020204030204" charset="0"/>
                <a:sym typeface="Arimo" panose="020B0604020202020204"/>
              </a:rPr>
              <a:t>?</a:t>
            </a:r>
            <a:r>
              <a:rPr lang="sr-Cyrl-RS" altLang="en-US" sz="7200">
                <a:solidFill>
                  <a:schemeClr val="tx1"/>
                </a:solidFill>
                <a:latin typeface="Calibri" panose="020F0502020204030204" charset="0"/>
                <a:ea typeface="Arimo" panose="020B0604020202020204"/>
                <a:cs typeface="Calibri" panose="020F0502020204030204" charset="0"/>
                <a:sym typeface="Arimo" panose="020B0604020202020204"/>
              </a:rPr>
              <a:t> </a:t>
            </a:r>
            <a:r>
              <a:rPr lang="sr-Cyrl-RS" altLang="en-US" sz="7200">
                <a:solidFill>
                  <a:srgbClr val="FF0000"/>
                </a:solidFill>
                <a:latin typeface="Calibri" panose="020F0502020204030204" charset="0"/>
                <a:ea typeface="Arimo" panose="020B0604020202020204"/>
                <a:cs typeface="Calibri" panose="020F0502020204030204" charset="0"/>
                <a:sym typeface="Arimo" panose="020B0604020202020204"/>
              </a:rPr>
              <a:t>Д</a:t>
            </a:r>
            <a:r>
              <a:rPr lang="sr-Cyrl-RS" altLang="en-US" sz="7200">
                <a:solidFill>
                  <a:schemeClr val="tx1"/>
                </a:solidFill>
                <a:latin typeface="Calibri" panose="020F0502020204030204" charset="0"/>
                <a:ea typeface="Arimo" panose="020B0604020202020204"/>
                <a:cs typeface="Calibri" panose="020F0502020204030204" charset="0"/>
                <a:sym typeface="Arimo" panose="020B0604020202020204"/>
              </a:rPr>
              <a:t>ок је шетала поред реке </a:t>
            </a:r>
            <a:r>
              <a:rPr lang="sr-Cyrl-RS" altLang="en-US" sz="7200">
                <a:solidFill>
                  <a:srgbClr val="FF0000"/>
                </a:solidFill>
                <a:latin typeface="Calibri" panose="020F0502020204030204" charset="0"/>
                <a:ea typeface="Arimo" panose="020B0604020202020204"/>
                <a:cs typeface="Calibri" panose="020F0502020204030204" charset="0"/>
                <a:sym typeface="Arimo" panose="020B0604020202020204"/>
              </a:rPr>
              <a:t>Н</a:t>
            </a:r>
            <a:r>
              <a:rPr lang="sr-Cyrl-RS" altLang="en-US" sz="7200">
                <a:solidFill>
                  <a:schemeClr val="tx1"/>
                </a:solidFill>
                <a:latin typeface="Calibri" panose="020F0502020204030204" charset="0"/>
                <a:ea typeface="Arimo" panose="020B0604020202020204"/>
                <a:cs typeface="Calibri" panose="020F0502020204030204" charset="0"/>
                <a:sym typeface="Arimo" panose="020B0604020202020204"/>
              </a:rPr>
              <a:t>ере срела је другарицу </a:t>
            </a:r>
            <a:r>
              <a:rPr lang="sr-Cyrl-RS" altLang="en-US" sz="7200">
                <a:solidFill>
                  <a:srgbClr val="FF0000"/>
                </a:solidFill>
                <a:latin typeface="Calibri" panose="020F0502020204030204" charset="0"/>
                <a:ea typeface="Arimo" panose="020B0604020202020204"/>
                <a:cs typeface="Calibri" panose="020F0502020204030204" charset="0"/>
                <a:sym typeface="Arimo" panose="020B0604020202020204"/>
              </a:rPr>
              <a:t>М</a:t>
            </a:r>
            <a:r>
              <a:rPr lang="sr-Cyrl-RS" altLang="en-US" sz="7200">
                <a:solidFill>
                  <a:schemeClr val="tx1"/>
                </a:solidFill>
                <a:latin typeface="Calibri" panose="020F0502020204030204" charset="0"/>
                <a:ea typeface="Arimo" panose="020B0604020202020204"/>
                <a:cs typeface="Calibri" panose="020F0502020204030204" charset="0"/>
                <a:sym typeface="Arimo" panose="020B0604020202020204"/>
              </a:rPr>
              <a:t>арију</a:t>
            </a:r>
            <a:r>
              <a:rPr lang="sr-Cyrl-RS" altLang="en-US" sz="7200">
                <a:solidFill>
                  <a:srgbClr val="FF0000"/>
                </a:solidFill>
                <a:latin typeface="Calibri" panose="020F0502020204030204" charset="0"/>
                <a:ea typeface="Arimo" panose="020B0604020202020204"/>
                <a:cs typeface="Calibri" panose="020F0502020204030204" charset="0"/>
                <a:sym typeface="Arimo" panose="020B0604020202020204"/>
              </a:rPr>
              <a:t>.</a:t>
            </a:r>
            <a:r>
              <a:rPr lang="sr-Cyrl-RS" altLang="en-US" sz="7200">
                <a:solidFill>
                  <a:schemeClr val="tx1"/>
                </a:solidFill>
                <a:latin typeface="Calibri" panose="020F0502020204030204" charset="0"/>
                <a:ea typeface="Arimo" panose="020B0604020202020204"/>
                <a:cs typeface="Calibri" panose="020F0502020204030204" charset="0"/>
                <a:sym typeface="Arimo" panose="020B0604020202020204"/>
              </a:rPr>
              <a:t> </a:t>
            </a:r>
            <a:r>
              <a:rPr lang="sr-Cyrl-RS" altLang="en-US" sz="7200">
                <a:solidFill>
                  <a:srgbClr val="FF0000"/>
                </a:solidFill>
                <a:latin typeface="Calibri" panose="020F0502020204030204" charset="0"/>
                <a:ea typeface="Arimo" panose="020B0604020202020204"/>
                <a:cs typeface="Calibri" panose="020F0502020204030204" charset="0"/>
                <a:sym typeface="Arimo" panose="020B0604020202020204"/>
              </a:rPr>
              <a:t>Д</a:t>
            </a:r>
            <a:r>
              <a:rPr lang="sr-Cyrl-RS" altLang="en-US" sz="7200">
                <a:solidFill>
                  <a:schemeClr val="tx1"/>
                </a:solidFill>
                <a:latin typeface="Calibri" panose="020F0502020204030204" charset="0"/>
                <a:ea typeface="Arimo" panose="020B0604020202020204"/>
                <a:cs typeface="Calibri" panose="020F0502020204030204" charset="0"/>
                <a:sym typeface="Arimo" panose="020B0604020202020204"/>
              </a:rPr>
              <a:t>уго се нису виделе</a:t>
            </a:r>
            <a:r>
              <a:rPr lang="sr-Cyrl-RS" altLang="en-US" sz="7200">
                <a:solidFill>
                  <a:srgbClr val="FF0000"/>
                </a:solidFill>
                <a:latin typeface="Calibri" panose="020F0502020204030204" charset="0"/>
                <a:ea typeface="Arimo" panose="020B0604020202020204"/>
                <a:cs typeface="Calibri" panose="020F0502020204030204" charset="0"/>
                <a:sym typeface="Arimo" panose="020B0604020202020204"/>
              </a:rPr>
              <a:t>. М</a:t>
            </a:r>
            <a:r>
              <a:rPr lang="sr-Cyrl-RS" altLang="en-US" sz="7200">
                <a:solidFill>
                  <a:schemeClr val="tx1"/>
                </a:solidFill>
                <a:latin typeface="Calibri" panose="020F0502020204030204" charset="0"/>
                <a:ea typeface="Arimo" panose="020B0604020202020204"/>
                <a:cs typeface="Calibri" panose="020F0502020204030204" charset="0"/>
                <a:sym typeface="Arimo" panose="020B0604020202020204"/>
              </a:rPr>
              <a:t>арија живи у </a:t>
            </a:r>
            <a:r>
              <a:rPr lang="sr-Cyrl-RS" altLang="en-US" sz="7200">
                <a:solidFill>
                  <a:srgbClr val="FF0000"/>
                </a:solidFill>
                <a:latin typeface="Calibri" panose="020F0502020204030204" charset="0"/>
                <a:ea typeface="Arimo" panose="020B0604020202020204"/>
                <a:cs typeface="Calibri" panose="020F0502020204030204" charset="0"/>
                <a:sym typeface="Arimo" panose="020B0604020202020204"/>
              </a:rPr>
              <a:t>Ц</a:t>
            </a:r>
            <a:r>
              <a:rPr lang="sr-Cyrl-RS" altLang="en-US" sz="7200">
                <a:solidFill>
                  <a:schemeClr val="tx1"/>
                </a:solidFill>
                <a:latin typeface="Calibri" panose="020F0502020204030204" charset="0"/>
                <a:ea typeface="Arimo" panose="020B0604020202020204"/>
                <a:cs typeface="Calibri" panose="020F0502020204030204" charset="0"/>
                <a:sym typeface="Arimo" panose="020B0604020202020204"/>
              </a:rPr>
              <a:t>рној </a:t>
            </a:r>
            <a:r>
              <a:rPr lang="sr-Cyrl-RS" altLang="en-US" sz="7200">
                <a:solidFill>
                  <a:srgbClr val="FF0000"/>
                </a:solidFill>
                <a:latin typeface="Calibri" panose="020F0502020204030204" charset="0"/>
                <a:ea typeface="Arimo" panose="020B0604020202020204"/>
                <a:cs typeface="Calibri" panose="020F0502020204030204" charset="0"/>
                <a:sym typeface="Arimo" panose="020B0604020202020204"/>
              </a:rPr>
              <a:t>Г</a:t>
            </a:r>
            <a:r>
              <a:rPr lang="sr-Cyrl-RS" altLang="en-US" sz="7200">
                <a:solidFill>
                  <a:schemeClr val="tx1"/>
                </a:solidFill>
                <a:latin typeface="Calibri" panose="020F0502020204030204" charset="0"/>
                <a:ea typeface="Arimo" panose="020B0604020202020204"/>
                <a:cs typeface="Calibri" panose="020F0502020204030204" charset="0"/>
                <a:sym typeface="Arimo" panose="020B0604020202020204"/>
              </a:rPr>
              <a:t>ори</a:t>
            </a:r>
            <a:r>
              <a:rPr lang="sr-Cyrl-RS" altLang="en-US" sz="7200">
                <a:solidFill>
                  <a:srgbClr val="FF0000"/>
                </a:solidFill>
                <a:latin typeface="Calibri" panose="020F0502020204030204" charset="0"/>
                <a:ea typeface="Arimo" panose="020B0604020202020204"/>
                <a:cs typeface="Calibri" panose="020F0502020204030204" charset="0"/>
                <a:sym typeface="Arimo" panose="020B0604020202020204"/>
              </a:rPr>
              <a:t>. Н</a:t>
            </a:r>
            <a:r>
              <a:rPr lang="sr-Cyrl-RS" altLang="en-US" sz="7200">
                <a:solidFill>
                  <a:schemeClr val="tx1"/>
                </a:solidFill>
                <a:latin typeface="Calibri" panose="020F0502020204030204" charset="0"/>
                <a:ea typeface="Arimo" panose="020B0604020202020204"/>
                <a:cs typeface="Calibri" panose="020F0502020204030204" charset="0"/>
                <a:sym typeface="Arimo" panose="020B0604020202020204"/>
              </a:rPr>
              <a:t>ађа се са </a:t>
            </a:r>
            <a:r>
              <a:rPr lang="sr-Cyrl-RS" altLang="en-US" sz="7200">
                <a:solidFill>
                  <a:srgbClr val="FF0000"/>
                </a:solidFill>
                <a:latin typeface="Calibri" panose="020F0502020204030204" charset="0"/>
                <a:ea typeface="Arimo" panose="020B0604020202020204"/>
                <a:cs typeface="Calibri" panose="020F0502020204030204" charset="0"/>
                <a:sym typeface="Arimo" panose="020B0604020202020204"/>
              </a:rPr>
              <a:t>М</a:t>
            </a:r>
            <a:r>
              <a:rPr lang="sr-Cyrl-RS" altLang="en-US" sz="7200">
                <a:solidFill>
                  <a:schemeClr val="tx1"/>
                </a:solidFill>
                <a:latin typeface="Calibri" panose="020F0502020204030204" charset="0"/>
                <a:ea typeface="Arimo" panose="020B0604020202020204"/>
                <a:cs typeface="Calibri" panose="020F0502020204030204" charset="0"/>
                <a:sym typeface="Arimo" panose="020B0604020202020204"/>
              </a:rPr>
              <a:t>аријом договорила да се на лето друже на белоцркван</a:t>
            </a:r>
            <a:r>
              <a:rPr lang="sr-Cyrl-RS" altLang="en-US" sz="7200" u="sng">
                <a:solidFill>
                  <a:schemeClr val="tx1"/>
                </a:solidFill>
                <a:latin typeface="Calibri" panose="020F0502020204030204" charset="0"/>
                <a:ea typeface="Arimo" panose="020B0604020202020204"/>
                <a:cs typeface="Calibri" panose="020F0502020204030204" charset="0"/>
                <a:sym typeface="Arimo" panose="020B0604020202020204"/>
              </a:rPr>
              <a:t>ском</a:t>
            </a:r>
            <a:r>
              <a:rPr lang="sr-Cyrl-RS" altLang="en-US" sz="7200">
                <a:solidFill>
                  <a:schemeClr val="tx1"/>
                </a:solidFill>
                <a:latin typeface="Calibri" panose="020F0502020204030204" charset="0"/>
                <a:ea typeface="Arimo" panose="020B0604020202020204"/>
                <a:cs typeface="Calibri" panose="020F0502020204030204" charset="0"/>
                <a:sym typeface="Arimo" panose="020B0604020202020204"/>
              </a:rPr>
              <a:t> језеру</a:t>
            </a:r>
            <a:r>
              <a:rPr lang="sr-Cyrl-RS" altLang="en-US" sz="7200">
                <a:solidFill>
                  <a:srgbClr val="FF0000"/>
                </a:solidFill>
                <a:latin typeface="Calibri" panose="020F0502020204030204" charset="0"/>
                <a:ea typeface="Arimo" panose="020B0604020202020204"/>
                <a:cs typeface="Calibri" panose="020F0502020204030204" charset="0"/>
                <a:sym typeface="Arimo" panose="020B0604020202020204"/>
              </a:rPr>
              <a:t>. Ј</a:t>
            </a:r>
            <a:r>
              <a:rPr lang="sr-Cyrl-RS" altLang="en-US" sz="7200">
                <a:solidFill>
                  <a:schemeClr val="tx1"/>
                </a:solidFill>
                <a:latin typeface="Calibri" panose="020F0502020204030204" charset="0"/>
                <a:ea typeface="Arimo" panose="020B0604020202020204"/>
                <a:cs typeface="Calibri" panose="020F0502020204030204" charset="0"/>
                <a:sym typeface="Arimo" panose="020B0604020202020204"/>
              </a:rPr>
              <a:t>едва чекају</a:t>
            </a:r>
            <a:r>
              <a:rPr lang="sr-Cyrl-RS" altLang="en-US" sz="7200">
                <a:solidFill>
                  <a:srgbClr val="FF0000"/>
                </a:solidFill>
                <a:latin typeface="Calibri" panose="020F0502020204030204" charset="0"/>
                <a:ea typeface="Arimo" panose="020B0604020202020204"/>
                <a:cs typeface="Calibri" panose="020F0502020204030204" charset="0"/>
                <a:sym typeface="Arimo" panose="020B0604020202020204"/>
              </a:rPr>
              <a:t>!</a:t>
            </a:r>
            <a:endParaRPr lang="sr-Cyrl-RS" altLang="en-US" sz="7200">
              <a:solidFill>
                <a:srgbClr val="FF0000"/>
              </a:solidFill>
              <a:latin typeface="Calibri" panose="020F0502020204030204" charset="0"/>
              <a:ea typeface="Arimo" panose="020B0604020202020204"/>
              <a:cs typeface="Calibri" panose="020F0502020204030204" charset="0"/>
              <a:sym typeface="Arimo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1310</Words>
  <Application>WPS Presentation</Application>
  <PresentationFormat>On-screen Show (4:3)</PresentationFormat>
  <Paragraphs>29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8" baseType="lpstr">
      <vt:lpstr>Arial</vt:lpstr>
      <vt:lpstr>SimSun</vt:lpstr>
      <vt:lpstr>Wingdings</vt:lpstr>
      <vt:lpstr>Comic Sans MS</vt:lpstr>
      <vt:lpstr>Arimo Bold</vt:lpstr>
      <vt:lpstr>Arial</vt:lpstr>
      <vt:lpstr>Arimo</vt:lpstr>
      <vt:lpstr>Microsoft YaHei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Писање речи НЕ са именицама.pptx</dc:title>
  <dc:creator/>
  <cp:lastModifiedBy>Nevena Radanović</cp:lastModifiedBy>
  <cp:revision>6</cp:revision>
  <dcterms:created xsi:type="dcterms:W3CDTF">2006-08-16T00:00:00Z</dcterms:created>
  <dcterms:modified xsi:type="dcterms:W3CDTF">2024-10-30T17:03:21Z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00AD788C740F4B7EBC6CBE83C6A6466E_13</vt:lpwstr>
  </property>
  <property fmtid="{D5CDD505-2E9C-101B-9397-08002B2CF9AE}" pid="3" name="KSOProductBuildVer">
    <vt:lpwstr>1033-12.2.0.18607</vt:lpwstr>
  </property>
</Properties>
</file>